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30_B8C36C4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  <p:sldMasterId id="2147483724" r:id="rId2"/>
    <p:sldMasterId id="2147483747" r:id="rId3"/>
  </p:sldMasterIdLst>
  <p:notesMasterIdLst>
    <p:notesMasterId r:id="rId18"/>
  </p:notesMasterIdLst>
  <p:handoutMasterIdLst>
    <p:handoutMasterId r:id="rId19"/>
  </p:handoutMasterIdLst>
  <p:sldIdLst>
    <p:sldId id="256" r:id="rId4"/>
    <p:sldId id="303" r:id="rId5"/>
    <p:sldId id="316" r:id="rId6"/>
    <p:sldId id="317" r:id="rId7"/>
    <p:sldId id="304" r:id="rId8"/>
    <p:sldId id="263" r:id="rId9"/>
    <p:sldId id="318" r:id="rId10"/>
    <p:sldId id="320" r:id="rId11"/>
    <p:sldId id="319" r:id="rId12"/>
    <p:sldId id="321" r:id="rId13"/>
    <p:sldId id="305" r:id="rId14"/>
    <p:sldId id="322" r:id="rId15"/>
    <p:sldId id="311" r:id="rId16"/>
    <p:sldId id="31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D44532C-FAF2-42F3-B92A-0C87840627F6}">
          <p14:sldIdLst>
            <p14:sldId id="256"/>
            <p14:sldId id="303"/>
            <p14:sldId id="316"/>
            <p14:sldId id="317"/>
            <p14:sldId id="304"/>
            <p14:sldId id="263"/>
            <p14:sldId id="318"/>
            <p14:sldId id="320"/>
            <p14:sldId id="319"/>
            <p14:sldId id="321"/>
            <p14:sldId id="305"/>
            <p14:sldId id="322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7A01E9F-D997-75A6-C865-0DC52216388B}" name="KHUSHI ARUNKUMAR BAROT" initials="KAB" userId="S::kabarot@uwaterloo.ca::1f9a5922-94c8-484e-99e3-4351554cd11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F"/>
    <a:srgbClr val="F36000"/>
    <a:srgbClr val="FFFFAA"/>
    <a:srgbClr val="FFFFFF"/>
    <a:srgbClr val="E4B429"/>
    <a:srgbClr val="FFD54F"/>
    <a:srgbClr val="FFEA3D"/>
    <a:srgbClr val="E0249A"/>
    <a:srgbClr val="0073CF"/>
    <a:srgbClr val="570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8CD332-8E27-DFF9-FBB4-84243B5C1C6F}" v="130" dt="2023-03-09T06:39:05.112"/>
    <p1510:client id="{5257CE1F-D9F2-4E5D-B079-950E156A3711}" v="49" dt="2023-03-09T14:12:29.450"/>
    <p1510:client id="{71D1BA3C-76C1-4CF2-97AC-12D1E40942E8}" v="590" dt="2023-03-09T07:01:36.208"/>
    <p1510:client id="{81C759BE-2168-4661-9DE5-B420B1DF1402}" v="3" dt="2023-03-09T02:05:30.619"/>
    <p1510:client id="{D7D2F6ED-5F41-475C-88CB-2252492D68A7}" v="45" dt="2023-03-09T04:34:14.4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81C759BE-2168-4661-9DE5-B420B1DF1402}"/>
    <pc:docChg chg="modSld">
      <pc:chgData name="" userId="" providerId="" clId="Web-{81C759BE-2168-4661-9DE5-B420B1DF1402}" dt="2023-03-09T02:05:27.213" v="0" actId="20577"/>
      <pc:docMkLst>
        <pc:docMk/>
      </pc:docMkLst>
      <pc:sldChg chg="modSp">
        <pc:chgData name="" userId="" providerId="" clId="Web-{81C759BE-2168-4661-9DE5-B420B1DF1402}" dt="2023-03-09T02:05:27.213" v="0" actId="20577"/>
        <pc:sldMkLst>
          <pc:docMk/>
          <pc:sldMk cId="114863653" sldId="256"/>
        </pc:sldMkLst>
        <pc:spChg chg="mod">
          <ac:chgData name="" userId="" providerId="" clId="Web-{81C759BE-2168-4661-9DE5-B420B1DF1402}" dt="2023-03-09T02:05:27.213" v="0" actId="20577"/>
          <ac:spMkLst>
            <pc:docMk/>
            <pc:sldMk cId="114863653" sldId="256"/>
            <ac:spMk id="3" creationId="{00000000-0000-0000-0000-000000000000}"/>
          </ac:spMkLst>
        </pc:spChg>
      </pc:sldChg>
    </pc:docChg>
  </pc:docChgLst>
  <pc:docChgLst>
    <pc:chgData name="Bansi Jashvantkumar Donga" userId="S::bjdonga@uwaterloo.ca::158a2fd7-f786-422a-b7bd-7dad7151100b" providerId="AD" clId="Web-{308CD332-8E27-DFF9-FBB4-84243B5C1C6F}"/>
    <pc:docChg chg="addSld delSld modSld modSection">
      <pc:chgData name="Bansi Jashvantkumar Donga" userId="S::bjdonga@uwaterloo.ca::158a2fd7-f786-422a-b7bd-7dad7151100b" providerId="AD" clId="Web-{308CD332-8E27-DFF9-FBB4-84243B5C1C6F}" dt="2023-03-09T06:39:05.112" v="122" actId="14100"/>
      <pc:docMkLst>
        <pc:docMk/>
      </pc:docMkLst>
      <pc:sldChg chg="addSp delSp modSp">
        <pc:chgData name="Bansi Jashvantkumar Donga" userId="S::bjdonga@uwaterloo.ca::158a2fd7-f786-422a-b7bd-7dad7151100b" providerId="AD" clId="Web-{308CD332-8E27-DFF9-FBB4-84243B5C1C6F}" dt="2023-03-09T05:05:01.082" v="51" actId="20577"/>
        <pc:sldMkLst>
          <pc:docMk/>
          <pc:sldMk cId="443207280" sldId="263"/>
        </pc:sldMkLst>
        <pc:spChg chg="mod">
          <ac:chgData name="Bansi Jashvantkumar Donga" userId="S::bjdonga@uwaterloo.ca::158a2fd7-f786-422a-b7bd-7dad7151100b" providerId="AD" clId="Web-{308CD332-8E27-DFF9-FBB4-84243B5C1C6F}" dt="2023-03-09T05:05:01.082" v="51" actId="20577"/>
          <ac:spMkLst>
            <pc:docMk/>
            <pc:sldMk cId="443207280" sldId="263"/>
            <ac:spMk id="3" creationId="{00000000-0000-0000-0000-000000000000}"/>
          </ac:spMkLst>
        </pc:spChg>
        <pc:spChg chg="del">
          <ac:chgData name="Bansi Jashvantkumar Donga" userId="S::bjdonga@uwaterloo.ca::158a2fd7-f786-422a-b7bd-7dad7151100b" providerId="AD" clId="Web-{308CD332-8E27-DFF9-FBB4-84243B5C1C6F}" dt="2023-03-09T05:01:38.660" v="2"/>
          <ac:spMkLst>
            <pc:docMk/>
            <pc:sldMk cId="443207280" sldId="263"/>
            <ac:spMk id="13" creationId="{00000000-0000-0000-0000-000000000000}"/>
          </ac:spMkLst>
        </pc:spChg>
        <pc:spChg chg="del">
          <ac:chgData name="Bansi Jashvantkumar Donga" userId="S::bjdonga@uwaterloo.ca::158a2fd7-f786-422a-b7bd-7dad7151100b" providerId="AD" clId="Web-{308CD332-8E27-DFF9-FBB4-84243B5C1C6F}" dt="2023-03-09T05:01:41.160" v="3"/>
          <ac:spMkLst>
            <pc:docMk/>
            <pc:sldMk cId="443207280" sldId="263"/>
            <ac:spMk id="16" creationId="{00000000-0000-0000-0000-000000000000}"/>
          </ac:spMkLst>
        </pc:spChg>
        <pc:spChg chg="del">
          <ac:chgData name="Bansi Jashvantkumar Donga" userId="S::bjdonga@uwaterloo.ca::158a2fd7-f786-422a-b7bd-7dad7151100b" providerId="AD" clId="Web-{308CD332-8E27-DFF9-FBB4-84243B5C1C6F}" dt="2023-03-09T05:01:43.051" v="4"/>
          <ac:spMkLst>
            <pc:docMk/>
            <pc:sldMk cId="443207280" sldId="263"/>
            <ac:spMk id="17" creationId="{00000000-0000-0000-0000-000000000000}"/>
          </ac:spMkLst>
        </pc:spChg>
        <pc:spChg chg="del">
          <ac:chgData name="Bansi Jashvantkumar Donga" userId="S::bjdonga@uwaterloo.ca::158a2fd7-f786-422a-b7bd-7dad7151100b" providerId="AD" clId="Web-{308CD332-8E27-DFF9-FBB4-84243B5C1C6F}" dt="2023-03-09T05:01:49.207" v="5"/>
          <ac:spMkLst>
            <pc:docMk/>
            <pc:sldMk cId="443207280" sldId="263"/>
            <ac:spMk id="18" creationId="{00000000-0000-0000-0000-000000000000}"/>
          </ac:spMkLst>
        </pc:spChg>
        <pc:picChg chg="add mod">
          <ac:chgData name="Bansi Jashvantkumar Donga" userId="S::bjdonga@uwaterloo.ca::158a2fd7-f786-422a-b7bd-7dad7151100b" providerId="AD" clId="Web-{308CD332-8E27-DFF9-FBB4-84243B5C1C6F}" dt="2023-03-09T05:02:35.723" v="18" actId="14100"/>
          <ac:picMkLst>
            <pc:docMk/>
            <pc:sldMk cId="443207280" sldId="263"/>
            <ac:picMk id="5" creationId="{15A9447C-162F-A852-F0FF-2145017BA404}"/>
          </ac:picMkLst>
        </pc:picChg>
      </pc:sldChg>
      <pc:sldChg chg="addSp modSp">
        <pc:chgData name="Bansi Jashvantkumar Donga" userId="S::bjdonga@uwaterloo.ca::158a2fd7-f786-422a-b7bd-7dad7151100b" providerId="AD" clId="Web-{308CD332-8E27-DFF9-FBB4-84243B5C1C6F}" dt="2023-03-09T06:39:05.112" v="122" actId="14100"/>
        <pc:sldMkLst>
          <pc:docMk/>
          <pc:sldMk cId="4264738055" sldId="312"/>
        </pc:sldMkLst>
        <pc:picChg chg="add mod">
          <ac:chgData name="Bansi Jashvantkumar Donga" userId="S::bjdonga@uwaterloo.ca::158a2fd7-f786-422a-b7bd-7dad7151100b" providerId="AD" clId="Web-{308CD332-8E27-DFF9-FBB4-84243B5C1C6F}" dt="2023-03-09T06:39:05.112" v="122" actId="14100"/>
          <ac:picMkLst>
            <pc:docMk/>
            <pc:sldMk cId="4264738055" sldId="312"/>
            <ac:picMk id="5" creationId="{34217CD4-9381-82B9-77A5-20090F0CB170}"/>
          </ac:picMkLst>
        </pc:picChg>
      </pc:sldChg>
      <pc:sldChg chg="addSp delSp modSp add replId">
        <pc:chgData name="Bansi Jashvantkumar Donga" userId="S::bjdonga@uwaterloo.ca::158a2fd7-f786-422a-b7bd-7dad7151100b" providerId="AD" clId="Web-{308CD332-8E27-DFF9-FBB4-84243B5C1C6F}" dt="2023-03-09T06:18:48.654" v="94" actId="20577"/>
        <pc:sldMkLst>
          <pc:docMk/>
          <pc:sldMk cId="64187214" sldId="319"/>
        </pc:sldMkLst>
        <pc:spChg chg="mod">
          <ac:chgData name="Bansi Jashvantkumar Donga" userId="S::bjdonga@uwaterloo.ca::158a2fd7-f786-422a-b7bd-7dad7151100b" providerId="AD" clId="Web-{308CD332-8E27-DFF9-FBB4-84243B5C1C6F}" dt="2023-03-09T06:18:48.654" v="94" actId="20577"/>
          <ac:spMkLst>
            <pc:docMk/>
            <pc:sldMk cId="64187214" sldId="319"/>
            <ac:spMk id="2" creationId="{00000000-0000-0000-0000-000000000000}"/>
          </ac:spMkLst>
        </pc:spChg>
        <pc:spChg chg="del mod">
          <ac:chgData name="Bansi Jashvantkumar Donga" userId="S::bjdonga@uwaterloo.ca::158a2fd7-f786-422a-b7bd-7dad7151100b" providerId="AD" clId="Web-{308CD332-8E27-DFF9-FBB4-84243B5C1C6F}" dt="2023-03-09T06:17:30.981" v="74"/>
          <ac:spMkLst>
            <pc:docMk/>
            <pc:sldMk cId="64187214" sldId="319"/>
            <ac:spMk id="3" creationId="{00000000-0000-0000-0000-000000000000}"/>
          </ac:spMkLst>
        </pc:spChg>
        <pc:picChg chg="add mod ord">
          <ac:chgData name="Bansi Jashvantkumar Donga" userId="S::bjdonga@uwaterloo.ca::158a2fd7-f786-422a-b7bd-7dad7151100b" providerId="AD" clId="Web-{308CD332-8E27-DFF9-FBB4-84243B5C1C6F}" dt="2023-03-09T06:18:09.778" v="81" actId="1076"/>
          <ac:picMkLst>
            <pc:docMk/>
            <pc:sldMk cId="64187214" sldId="319"/>
            <ac:picMk id="5" creationId="{C4FAA292-18A5-C47B-729A-831B0783D00D}"/>
          </ac:picMkLst>
        </pc:picChg>
        <pc:picChg chg="del">
          <ac:chgData name="Bansi Jashvantkumar Donga" userId="S::bjdonga@uwaterloo.ca::158a2fd7-f786-422a-b7bd-7dad7151100b" providerId="AD" clId="Web-{308CD332-8E27-DFF9-FBB4-84243B5C1C6F}" dt="2023-03-09T06:17:11.528" v="71"/>
          <ac:picMkLst>
            <pc:docMk/>
            <pc:sldMk cId="64187214" sldId="319"/>
            <ac:picMk id="7" creationId="{64357760-5401-60EA-D11C-3046E3748A1C}"/>
          </ac:picMkLst>
        </pc:picChg>
      </pc:sldChg>
      <pc:sldChg chg="addSp delSp modSp add replId">
        <pc:chgData name="Bansi Jashvantkumar Donga" userId="S::bjdonga@uwaterloo.ca::158a2fd7-f786-422a-b7bd-7dad7151100b" providerId="AD" clId="Web-{308CD332-8E27-DFF9-FBB4-84243B5C1C6F}" dt="2023-03-09T06:35:27.962" v="115" actId="1076"/>
        <pc:sldMkLst>
          <pc:docMk/>
          <pc:sldMk cId="155490269" sldId="320"/>
        </pc:sldMkLst>
        <pc:spChg chg="mod">
          <ac:chgData name="Bansi Jashvantkumar Donga" userId="S::bjdonga@uwaterloo.ca::158a2fd7-f786-422a-b7bd-7dad7151100b" providerId="AD" clId="Web-{308CD332-8E27-DFF9-FBB4-84243B5C1C6F}" dt="2023-03-09T06:34:19.493" v="102" actId="20577"/>
          <ac:spMkLst>
            <pc:docMk/>
            <pc:sldMk cId="155490269" sldId="320"/>
            <ac:spMk id="2" creationId="{00000000-0000-0000-0000-000000000000}"/>
          </ac:spMkLst>
        </pc:spChg>
        <pc:spChg chg="del mod">
          <ac:chgData name="Bansi Jashvantkumar Donga" userId="S::bjdonga@uwaterloo.ca::158a2fd7-f786-422a-b7bd-7dad7151100b" providerId="AD" clId="Web-{308CD332-8E27-DFF9-FBB4-84243B5C1C6F}" dt="2023-03-09T06:34:24.227" v="103"/>
          <ac:spMkLst>
            <pc:docMk/>
            <pc:sldMk cId="155490269" sldId="320"/>
            <ac:spMk id="3" creationId="{00000000-0000-0000-0000-000000000000}"/>
          </ac:spMkLst>
        </pc:spChg>
        <pc:picChg chg="add mod ord">
          <ac:chgData name="Bansi Jashvantkumar Donga" userId="S::bjdonga@uwaterloo.ca::158a2fd7-f786-422a-b7bd-7dad7151100b" providerId="AD" clId="Web-{308CD332-8E27-DFF9-FBB4-84243B5C1C6F}" dt="2023-03-09T06:35:27.962" v="115" actId="1076"/>
          <ac:picMkLst>
            <pc:docMk/>
            <pc:sldMk cId="155490269" sldId="320"/>
            <ac:picMk id="5" creationId="{3C61352A-51E2-765B-D736-674A26AF9B02}"/>
          </ac:picMkLst>
        </pc:picChg>
        <pc:picChg chg="del">
          <ac:chgData name="Bansi Jashvantkumar Donga" userId="S::bjdonga@uwaterloo.ca::158a2fd7-f786-422a-b7bd-7dad7151100b" providerId="AD" clId="Web-{308CD332-8E27-DFF9-FBB4-84243B5C1C6F}" dt="2023-03-09T06:34:07.008" v="97"/>
          <ac:picMkLst>
            <pc:docMk/>
            <pc:sldMk cId="155490269" sldId="320"/>
            <ac:picMk id="7" creationId="{64357760-5401-60EA-D11C-3046E3748A1C}"/>
          </ac:picMkLst>
        </pc:picChg>
      </pc:sldChg>
      <pc:sldChg chg="del">
        <pc:chgData name="Bansi Jashvantkumar Donga" userId="S::bjdonga@uwaterloo.ca::158a2fd7-f786-422a-b7bd-7dad7151100b" providerId="AD" clId="Web-{308CD332-8E27-DFF9-FBB4-84243B5C1C6F}" dt="2023-03-09T06:33:55.680" v="95"/>
        <pc:sldMkLst>
          <pc:docMk/>
          <pc:sldMk cId="1390206167" sldId="320"/>
        </pc:sldMkLst>
      </pc:sldChg>
    </pc:docChg>
  </pc:docChgLst>
  <pc:docChgLst>
    <pc:chgData name="KHUSHI ARUNKUMAR BAROT" userId="S::kabarot@uwaterloo.ca::1f9a5922-94c8-484e-99e3-4351554cd11e" providerId="AD" clId="Web-{81C759BE-2168-4661-9DE5-B420B1DF1402}"/>
    <pc:docChg chg="modSld">
      <pc:chgData name="KHUSHI ARUNKUMAR BAROT" userId="S::kabarot@uwaterloo.ca::1f9a5922-94c8-484e-99e3-4351554cd11e" providerId="AD" clId="Web-{81C759BE-2168-4661-9DE5-B420B1DF1402}" dt="2023-03-09T02:05:28.150" v="0" actId="20577"/>
      <pc:docMkLst>
        <pc:docMk/>
      </pc:docMkLst>
      <pc:sldChg chg="modSp">
        <pc:chgData name="KHUSHI ARUNKUMAR BAROT" userId="S::kabarot@uwaterloo.ca::1f9a5922-94c8-484e-99e3-4351554cd11e" providerId="AD" clId="Web-{81C759BE-2168-4661-9DE5-B420B1DF1402}" dt="2023-03-09T02:05:28.150" v="0" actId="20577"/>
        <pc:sldMkLst>
          <pc:docMk/>
          <pc:sldMk cId="114863653" sldId="256"/>
        </pc:sldMkLst>
        <pc:spChg chg="mod">
          <ac:chgData name="KHUSHI ARUNKUMAR BAROT" userId="S::kabarot@uwaterloo.ca::1f9a5922-94c8-484e-99e3-4351554cd11e" providerId="AD" clId="Web-{81C759BE-2168-4661-9DE5-B420B1DF1402}" dt="2023-03-09T02:05:28.150" v="0" actId="20577"/>
          <ac:spMkLst>
            <pc:docMk/>
            <pc:sldMk cId="114863653" sldId="256"/>
            <ac:spMk id="3" creationId="{00000000-0000-0000-0000-000000000000}"/>
          </ac:spMkLst>
        </pc:spChg>
      </pc:sldChg>
    </pc:docChg>
  </pc:docChgLst>
  <pc:docChgLst>
    <pc:chgData name="KHUSHI ARUNKUMAR BAROT" userId="1f9a5922-94c8-484e-99e3-4351554cd11e" providerId="ADAL" clId="{71D1BA3C-76C1-4CF2-97AC-12D1E40942E8}"/>
    <pc:docChg chg="undo redo custSel addSld delSld modSld sldOrd addSection delSection modSection">
      <pc:chgData name="KHUSHI ARUNKUMAR BAROT" userId="1f9a5922-94c8-484e-99e3-4351554cd11e" providerId="ADAL" clId="{71D1BA3C-76C1-4CF2-97AC-12D1E40942E8}" dt="2023-03-09T07:01:36.208" v="642" actId="1076"/>
      <pc:docMkLst>
        <pc:docMk/>
      </pc:docMkLst>
      <pc:sldChg chg="addSp delSp modSp mod">
        <pc:chgData name="KHUSHI ARUNKUMAR BAROT" userId="1f9a5922-94c8-484e-99e3-4351554cd11e" providerId="ADAL" clId="{71D1BA3C-76C1-4CF2-97AC-12D1E40942E8}" dt="2023-03-09T07:01:36.208" v="642" actId="1076"/>
        <pc:sldMkLst>
          <pc:docMk/>
          <pc:sldMk cId="114863653" sldId="256"/>
        </pc:sldMkLst>
        <pc:spChg chg="mod">
          <ac:chgData name="KHUSHI ARUNKUMAR BAROT" userId="1f9a5922-94c8-484e-99e3-4351554cd11e" providerId="ADAL" clId="{71D1BA3C-76C1-4CF2-97AC-12D1E40942E8}" dt="2023-03-09T04:51:40.120" v="476" actId="1076"/>
          <ac:spMkLst>
            <pc:docMk/>
            <pc:sldMk cId="114863653" sldId="256"/>
            <ac:spMk id="4" creationId="{00000000-0000-0000-0000-000000000000}"/>
          </ac:spMkLst>
        </pc:spChg>
        <pc:picChg chg="add del mod">
          <ac:chgData name="KHUSHI ARUNKUMAR BAROT" userId="1f9a5922-94c8-484e-99e3-4351554cd11e" providerId="ADAL" clId="{71D1BA3C-76C1-4CF2-97AC-12D1E40942E8}" dt="2023-03-09T03:36:45.074" v="138" actId="21"/>
          <ac:picMkLst>
            <pc:docMk/>
            <pc:sldMk cId="114863653" sldId="256"/>
            <ac:picMk id="5" creationId="{6AF9E942-C45A-7F46-69A3-629298746388}"/>
          </ac:picMkLst>
        </pc:picChg>
        <pc:picChg chg="mod">
          <ac:chgData name="KHUSHI ARUNKUMAR BAROT" userId="1f9a5922-94c8-484e-99e3-4351554cd11e" providerId="ADAL" clId="{71D1BA3C-76C1-4CF2-97AC-12D1E40942E8}" dt="2023-03-09T04:28:27.416" v="244" actId="1036"/>
          <ac:picMkLst>
            <pc:docMk/>
            <pc:sldMk cId="114863653" sldId="256"/>
            <ac:picMk id="6" creationId="{9D219682-4454-2741-ADE1-D3B8B6E661CE}"/>
          </ac:picMkLst>
        </pc:picChg>
        <pc:picChg chg="add mod">
          <ac:chgData name="KHUSHI ARUNKUMAR BAROT" userId="1f9a5922-94c8-484e-99e3-4351554cd11e" providerId="ADAL" clId="{71D1BA3C-76C1-4CF2-97AC-12D1E40942E8}" dt="2023-03-09T07:01:36.208" v="642" actId="1076"/>
          <ac:picMkLst>
            <pc:docMk/>
            <pc:sldMk cId="114863653" sldId="256"/>
            <ac:picMk id="8" creationId="{741841FC-BB42-521F-5B15-C0F05C92A151}"/>
          </ac:picMkLst>
        </pc:picChg>
        <pc:picChg chg="del">
          <ac:chgData name="KHUSHI ARUNKUMAR BAROT" userId="1f9a5922-94c8-484e-99e3-4351554cd11e" providerId="ADAL" clId="{71D1BA3C-76C1-4CF2-97AC-12D1E40942E8}" dt="2023-03-09T04:27:37.372" v="232" actId="478"/>
          <ac:picMkLst>
            <pc:docMk/>
            <pc:sldMk cId="114863653" sldId="256"/>
            <ac:picMk id="11" creationId="{00000000-0000-0000-0000-000000000000}"/>
          </ac:picMkLst>
        </pc:picChg>
      </pc:sldChg>
      <pc:sldChg chg="del">
        <pc:chgData name="KHUSHI ARUNKUMAR BAROT" userId="1f9a5922-94c8-484e-99e3-4351554cd11e" providerId="ADAL" clId="{71D1BA3C-76C1-4CF2-97AC-12D1E40942E8}" dt="2023-03-09T05:22:52.393" v="522" actId="47"/>
        <pc:sldMkLst>
          <pc:docMk/>
          <pc:sldMk cId="358182150" sldId="262"/>
        </pc:sldMkLst>
      </pc:sldChg>
      <pc:sldChg chg="addSp delSp modSp mod">
        <pc:chgData name="KHUSHI ARUNKUMAR BAROT" userId="1f9a5922-94c8-484e-99e3-4351554cd11e" providerId="ADAL" clId="{71D1BA3C-76C1-4CF2-97AC-12D1E40942E8}" dt="2023-03-09T05:29:03.860" v="524" actId="22"/>
        <pc:sldMkLst>
          <pc:docMk/>
          <pc:sldMk cId="443207280" sldId="263"/>
        </pc:sldMkLst>
        <pc:spChg chg="mod">
          <ac:chgData name="KHUSHI ARUNKUMAR BAROT" userId="1f9a5922-94c8-484e-99e3-4351554cd11e" providerId="ADAL" clId="{71D1BA3C-76C1-4CF2-97AC-12D1E40942E8}" dt="2023-03-09T05:18:36.287" v="520" actId="1076"/>
          <ac:spMkLst>
            <pc:docMk/>
            <pc:sldMk cId="443207280" sldId="263"/>
            <ac:spMk id="3" creationId="{00000000-0000-0000-0000-000000000000}"/>
          </ac:spMkLst>
        </pc:spChg>
        <pc:spChg chg="del">
          <ac:chgData name="KHUSHI ARUNKUMAR BAROT" userId="1f9a5922-94c8-484e-99e3-4351554cd11e" providerId="ADAL" clId="{71D1BA3C-76C1-4CF2-97AC-12D1E40942E8}" dt="2023-03-09T05:01:43.454" v="517" actId="478"/>
          <ac:spMkLst>
            <pc:docMk/>
            <pc:sldMk cId="443207280" sldId="263"/>
            <ac:spMk id="13" creationId="{00000000-0000-0000-0000-000000000000}"/>
          </ac:spMkLst>
        </pc:spChg>
        <pc:spChg chg="mod">
          <ac:chgData name="KHUSHI ARUNKUMAR BAROT" userId="1f9a5922-94c8-484e-99e3-4351554cd11e" providerId="ADAL" clId="{71D1BA3C-76C1-4CF2-97AC-12D1E40942E8}" dt="2023-03-09T04:53:25.420" v="513" actId="1076"/>
          <ac:spMkLst>
            <pc:docMk/>
            <pc:sldMk cId="443207280" sldId="263"/>
            <ac:spMk id="20" creationId="{00000000-0000-0000-0000-000000000000}"/>
          </ac:spMkLst>
        </pc:spChg>
        <pc:picChg chg="add del mod">
          <ac:chgData name="KHUSHI ARUNKUMAR BAROT" userId="1f9a5922-94c8-484e-99e3-4351554cd11e" providerId="ADAL" clId="{71D1BA3C-76C1-4CF2-97AC-12D1E40942E8}" dt="2023-03-09T04:46:55.485" v="444" actId="1076"/>
          <ac:picMkLst>
            <pc:docMk/>
            <pc:sldMk cId="443207280" sldId="263"/>
            <ac:picMk id="4" creationId="{0B8BA493-EEDC-3BB6-E0AD-993E01BBF643}"/>
          </ac:picMkLst>
        </pc:picChg>
        <pc:picChg chg="add del">
          <ac:chgData name="KHUSHI ARUNKUMAR BAROT" userId="1f9a5922-94c8-484e-99e3-4351554cd11e" providerId="ADAL" clId="{71D1BA3C-76C1-4CF2-97AC-12D1E40942E8}" dt="2023-03-09T05:29:03.860" v="524" actId="22"/>
          <ac:picMkLst>
            <pc:docMk/>
            <pc:sldMk cId="443207280" sldId="263"/>
            <ac:picMk id="7" creationId="{7EB17FAB-896E-571A-7CAC-2B155748818B}"/>
          </ac:picMkLst>
        </pc:picChg>
        <pc:picChg chg="add del">
          <ac:chgData name="KHUSHI ARUNKUMAR BAROT" userId="1f9a5922-94c8-484e-99e3-4351554cd11e" providerId="ADAL" clId="{71D1BA3C-76C1-4CF2-97AC-12D1E40942E8}" dt="2023-03-09T04:38:53.461" v="374" actId="478"/>
          <ac:picMkLst>
            <pc:docMk/>
            <pc:sldMk cId="443207280" sldId="263"/>
            <ac:picMk id="19" creationId="{00000000-0000-0000-0000-000000000000}"/>
          </ac:picMkLst>
        </pc:picChg>
      </pc:sldChg>
      <pc:sldChg chg="del">
        <pc:chgData name="KHUSHI ARUNKUMAR BAROT" userId="1f9a5922-94c8-484e-99e3-4351554cd11e" providerId="ADAL" clId="{71D1BA3C-76C1-4CF2-97AC-12D1E40942E8}" dt="2023-03-09T05:22:52.393" v="522" actId="47"/>
        <pc:sldMkLst>
          <pc:docMk/>
          <pc:sldMk cId="3572507933" sldId="264"/>
        </pc:sldMkLst>
      </pc:sldChg>
      <pc:sldChg chg="addSp delSp modSp del mod">
        <pc:chgData name="KHUSHI ARUNKUMAR BAROT" userId="1f9a5922-94c8-484e-99e3-4351554cd11e" providerId="ADAL" clId="{71D1BA3C-76C1-4CF2-97AC-12D1E40942E8}" dt="2023-03-09T05:22:52.393" v="522" actId="47"/>
        <pc:sldMkLst>
          <pc:docMk/>
          <pc:sldMk cId="2917708611" sldId="269"/>
        </pc:sldMkLst>
        <pc:spChg chg="add del mod">
          <ac:chgData name="KHUSHI ARUNKUMAR BAROT" userId="1f9a5922-94c8-484e-99e3-4351554cd11e" providerId="ADAL" clId="{71D1BA3C-76C1-4CF2-97AC-12D1E40942E8}" dt="2023-03-09T03:27:41.127" v="71" actId="478"/>
          <ac:spMkLst>
            <pc:docMk/>
            <pc:sldMk cId="2917708611" sldId="269"/>
            <ac:spMk id="6" creationId="{6CB6B7BA-B89C-CEEF-5F5D-29FA27B1E3FC}"/>
          </ac:spMkLst>
        </pc:spChg>
        <pc:picChg chg="add del">
          <ac:chgData name="KHUSHI ARUNKUMAR BAROT" userId="1f9a5922-94c8-484e-99e3-4351554cd11e" providerId="ADAL" clId="{71D1BA3C-76C1-4CF2-97AC-12D1E40942E8}" dt="2023-03-09T03:27:41.127" v="71" actId="478"/>
          <ac:picMkLst>
            <pc:docMk/>
            <pc:sldMk cId="2917708611" sldId="269"/>
            <ac:picMk id="5" creationId="{00000000-0000-0000-0000-000000000000}"/>
          </ac:picMkLst>
        </pc:picChg>
      </pc:sldChg>
      <pc:sldChg chg="del">
        <pc:chgData name="KHUSHI ARUNKUMAR BAROT" userId="1f9a5922-94c8-484e-99e3-4351554cd11e" providerId="ADAL" clId="{71D1BA3C-76C1-4CF2-97AC-12D1E40942E8}" dt="2023-03-09T05:22:52.393" v="522" actId="47"/>
        <pc:sldMkLst>
          <pc:docMk/>
          <pc:sldMk cId="926310359" sldId="270"/>
        </pc:sldMkLst>
      </pc:sldChg>
      <pc:sldChg chg="del">
        <pc:chgData name="KHUSHI ARUNKUMAR BAROT" userId="1f9a5922-94c8-484e-99e3-4351554cd11e" providerId="ADAL" clId="{71D1BA3C-76C1-4CF2-97AC-12D1E40942E8}" dt="2023-03-09T05:22:52.393" v="522" actId="47"/>
        <pc:sldMkLst>
          <pc:docMk/>
          <pc:sldMk cId="2028444897" sldId="271"/>
        </pc:sldMkLst>
      </pc:sldChg>
      <pc:sldChg chg="del">
        <pc:chgData name="KHUSHI ARUNKUMAR BAROT" userId="1f9a5922-94c8-484e-99e3-4351554cd11e" providerId="ADAL" clId="{71D1BA3C-76C1-4CF2-97AC-12D1E40942E8}" dt="2023-03-09T05:22:52.393" v="522" actId="47"/>
        <pc:sldMkLst>
          <pc:docMk/>
          <pc:sldMk cId="3895099228" sldId="272"/>
        </pc:sldMkLst>
      </pc:sldChg>
      <pc:sldChg chg="addSp modSp del mod ord">
        <pc:chgData name="KHUSHI ARUNKUMAR BAROT" userId="1f9a5922-94c8-484e-99e3-4351554cd11e" providerId="ADAL" clId="{71D1BA3C-76C1-4CF2-97AC-12D1E40942E8}" dt="2023-03-09T05:22:52.393" v="522" actId="47"/>
        <pc:sldMkLst>
          <pc:docMk/>
          <pc:sldMk cId="388866757" sldId="273"/>
        </pc:sldMkLst>
        <pc:spChg chg="add mod">
          <ac:chgData name="KHUSHI ARUNKUMAR BAROT" userId="1f9a5922-94c8-484e-99e3-4351554cd11e" providerId="ADAL" clId="{71D1BA3C-76C1-4CF2-97AC-12D1E40942E8}" dt="2023-03-09T02:32:31.918" v="6" actId="1076"/>
          <ac:spMkLst>
            <pc:docMk/>
            <pc:sldMk cId="388866757" sldId="273"/>
            <ac:spMk id="2" creationId="{A7AD8043-30B6-17A9-B5C3-045CED30ECF8}"/>
          </ac:spMkLst>
        </pc:spChg>
      </pc:sldChg>
      <pc:sldChg chg="addSp delSp modSp del">
        <pc:chgData name="KHUSHI ARUNKUMAR BAROT" userId="1f9a5922-94c8-484e-99e3-4351554cd11e" providerId="ADAL" clId="{71D1BA3C-76C1-4CF2-97AC-12D1E40942E8}" dt="2023-03-09T05:22:52.393" v="522" actId="47"/>
        <pc:sldMkLst>
          <pc:docMk/>
          <pc:sldMk cId="1272585053" sldId="274"/>
        </pc:sldMkLst>
        <pc:picChg chg="add del mod">
          <ac:chgData name="KHUSHI ARUNKUMAR BAROT" userId="1f9a5922-94c8-484e-99e3-4351554cd11e" providerId="ADAL" clId="{71D1BA3C-76C1-4CF2-97AC-12D1E40942E8}" dt="2023-03-09T03:27:37.641" v="68"/>
          <ac:picMkLst>
            <pc:docMk/>
            <pc:sldMk cId="1272585053" sldId="274"/>
            <ac:picMk id="4" creationId="{5B35A29B-2340-761D-45C8-444C0F35A352}"/>
          </ac:picMkLst>
        </pc:picChg>
      </pc:sldChg>
      <pc:sldChg chg="del">
        <pc:chgData name="KHUSHI ARUNKUMAR BAROT" userId="1f9a5922-94c8-484e-99e3-4351554cd11e" providerId="ADAL" clId="{71D1BA3C-76C1-4CF2-97AC-12D1E40942E8}" dt="2023-03-09T05:22:52.393" v="522" actId="47"/>
        <pc:sldMkLst>
          <pc:docMk/>
          <pc:sldMk cId="4168813638" sldId="275"/>
        </pc:sldMkLst>
      </pc:sldChg>
      <pc:sldChg chg="del">
        <pc:chgData name="KHUSHI ARUNKUMAR BAROT" userId="1f9a5922-94c8-484e-99e3-4351554cd11e" providerId="ADAL" clId="{71D1BA3C-76C1-4CF2-97AC-12D1E40942E8}" dt="2023-03-09T05:22:52.393" v="522" actId="47"/>
        <pc:sldMkLst>
          <pc:docMk/>
          <pc:sldMk cId="3834374019" sldId="279"/>
        </pc:sldMkLst>
      </pc:sldChg>
      <pc:sldChg chg="del">
        <pc:chgData name="KHUSHI ARUNKUMAR BAROT" userId="1f9a5922-94c8-484e-99e3-4351554cd11e" providerId="ADAL" clId="{71D1BA3C-76C1-4CF2-97AC-12D1E40942E8}" dt="2023-03-09T05:22:52.393" v="522" actId="47"/>
        <pc:sldMkLst>
          <pc:docMk/>
          <pc:sldMk cId="2522398539" sldId="280"/>
        </pc:sldMkLst>
      </pc:sldChg>
      <pc:sldChg chg="del">
        <pc:chgData name="KHUSHI ARUNKUMAR BAROT" userId="1f9a5922-94c8-484e-99e3-4351554cd11e" providerId="ADAL" clId="{71D1BA3C-76C1-4CF2-97AC-12D1E40942E8}" dt="2023-03-09T05:22:52.393" v="522" actId="47"/>
        <pc:sldMkLst>
          <pc:docMk/>
          <pc:sldMk cId="794587617" sldId="295"/>
        </pc:sldMkLst>
      </pc:sldChg>
      <pc:sldChg chg="del">
        <pc:chgData name="KHUSHI ARUNKUMAR BAROT" userId="1f9a5922-94c8-484e-99e3-4351554cd11e" providerId="ADAL" clId="{71D1BA3C-76C1-4CF2-97AC-12D1E40942E8}" dt="2023-03-09T05:22:52.393" v="522" actId="47"/>
        <pc:sldMkLst>
          <pc:docMk/>
          <pc:sldMk cId="1240379349" sldId="299"/>
        </pc:sldMkLst>
      </pc:sldChg>
      <pc:sldChg chg="del">
        <pc:chgData name="KHUSHI ARUNKUMAR BAROT" userId="1f9a5922-94c8-484e-99e3-4351554cd11e" providerId="ADAL" clId="{71D1BA3C-76C1-4CF2-97AC-12D1E40942E8}" dt="2023-03-09T05:22:52.393" v="522" actId="47"/>
        <pc:sldMkLst>
          <pc:docMk/>
          <pc:sldMk cId="2545567292" sldId="300"/>
        </pc:sldMkLst>
      </pc:sldChg>
      <pc:sldChg chg="addSp delSp modSp mod">
        <pc:chgData name="KHUSHI ARUNKUMAR BAROT" userId="1f9a5922-94c8-484e-99e3-4351554cd11e" providerId="ADAL" clId="{71D1BA3C-76C1-4CF2-97AC-12D1E40942E8}" dt="2023-03-09T04:52:09.528" v="480" actId="1076"/>
        <pc:sldMkLst>
          <pc:docMk/>
          <pc:sldMk cId="3100868487" sldId="303"/>
        </pc:sldMkLst>
        <pc:spChg chg="del mod">
          <ac:chgData name="KHUSHI ARUNKUMAR BAROT" userId="1f9a5922-94c8-484e-99e3-4351554cd11e" providerId="ADAL" clId="{71D1BA3C-76C1-4CF2-97AC-12D1E40942E8}" dt="2023-03-09T03:25:21.977" v="45" actId="478"/>
          <ac:spMkLst>
            <pc:docMk/>
            <pc:sldMk cId="3100868487" sldId="303"/>
            <ac:spMk id="2" creationId="{00000000-0000-0000-0000-000000000000}"/>
          </ac:spMkLst>
        </pc:spChg>
        <pc:spChg chg="add mod">
          <ac:chgData name="KHUSHI ARUNKUMAR BAROT" userId="1f9a5922-94c8-484e-99e3-4351554cd11e" providerId="ADAL" clId="{71D1BA3C-76C1-4CF2-97AC-12D1E40942E8}" dt="2023-03-09T04:37:37.460" v="347" actId="571"/>
          <ac:spMkLst>
            <pc:docMk/>
            <pc:sldMk cId="3100868487" sldId="303"/>
            <ac:spMk id="2" creationId="{CB3F1F86-5C3F-A68F-9CB1-C31B2B0CAA2B}"/>
          </ac:spMkLst>
        </pc:spChg>
        <pc:spChg chg="del">
          <ac:chgData name="KHUSHI ARUNKUMAR BAROT" userId="1f9a5922-94c8-484e-99e3-4351554cd11e" providerId="ADAL" clId="{71D1BA3C-76C1-4CF2-97AC-12D1E40942E8}" dt="2023-03-09T03:02:54.738" v="10" actId="478"/>
          <ac:spMkLst>
            <pc:docMk/>
            <pc:sldMk cId="3100868487" sldId="303"/>
            <ac:spMk id="5" creationId="{00000000-0000-0000-0000-000000000000}"/>
          </ac:spMkLst>
        </pc:spChg>
        <pc:spChg chg="mod">
          <ac:chgData name="KHUSHI ARUNKUMAR BAROT" userId="1f9a5922-94c8-484e-99e3-4351554cd11e" providerId="ADAL" clId="{71D1BA3C-76C1-4CF2-97AC-12D1E40942E8}" dt="2023-03-09T04:52:09.528" v="480" actId="1076"/>
          <ac:spMkLst>
            <pc:docMk/>
            <pc:sldMk cId="3100868487" sldId="303"/>
            <ac:spMk id="7" creationId="{00000000-0000-0000-0000-000000000000}"/>
          </ac:spMkLst>
        </pc:spChg>
        <pc:spChg chg="add del mod">
          <ac:chgData name="KHUSHI ARUNKUMAR BAROT" userId="1f9a5922-94c8-484e-99e3-4351554cd11e" providerId="ADAL" clId="{71D1BA3C-76C1-4CF2-97AC-12D1E40942E8}" dt="2023-03-09T03:25:24.763" v="47" actId="478"/>
          <ac:spMkLst>
            <pc:docMk/>
            <pc:sldMk cId="3100868487" sldId="303"/>
            <ac:spMk id="16" creationId="{EFFC85AE-FB2E-83F7-F7BF-183C4009938F}"/>
          </ac:spMkLst>
        </pc:spChg>
        <pc:spChg chg="add del mod ord">
          <ac:chgData name="KHUSHI ARUNKUMAR BAROT" userId="1f9a5922-94c8-484e-99e3-4351554cd11e" providerId="ADAL" clId="{71D1BA3C-76C1-4CF2-97AC-12D1E40942E8}" dt="2023-03-09T04:29:53.106" v="271" actId="1076"/>
          <ac:spMkLst>
            <pc:docMk/>
            <pc:sldMk cId="3100868487" sldId="303"/>
            <ac:spMk id="19" creationId="{3C5FF403-979D-F1F8-B157-F6E72CDE0945}"/>
          </ac:spMkLst>
        </pc:spChg>
        <pc:spChg chg="add del mod ord">
          <ac:chgData name="KHUSHI ARUNKUMAR BAROT" userId="1f9a5922-94c8-484e-99e3-4351554cd11e" providerId="ADAL" clId="{71D1BA3C-76C1-4CF2-97AC-12D1E40942E8}" dt="2023-03-09T03:32:44.034" v="116" actId="11529"/>
          <ac:spMkLst>
            <pc:docMk/>
            <pc:sldMk cId="3100868487" sldId="303"/>
            <ac:spMk id="22" creationId="{F5A32B28-0A9D-1A3A-CC22-820715C507A5}"/>
          </ac:spMkLst>
        </pc:spChg>
        <pc:spChg chg="add del mod">
          <ac:chgData name="KHUSHI ARUNKUMAR BAROT" userId="1f9a5922-94c8-484e-99e3-4351554cd11e" providerId="ADAL" clId="{71D1BA3C-76C1-4CF2-97AC-12D1E40942E8}" dt="2023-03-09T03:40:28.068" v="206" actId="478"/>
          <ac:spMkLst>
            <pc:docMk/>
            <pc:sldMk cId="3100868487" sldId="303"/>
            <ac:spMk id="27" creationId="{4E646915-ADF0-9FF6-FBDB-F5E134CFA85F}"/>
          </ac:spMkLst>
        </pc:spChg>
        <pc:spChg chg="add mod">
          <ac:chgData name="KHUSHI ARUNKUMAR BAROT" userId="1f9a5922-94c8-484e-99e3-4351554cd11e" providerId="ADAL" clId="{71D1BA3C-76C1-4CF2-97AC-12D1E40942E8}" dt="2023-03-09T04:39:38.100" v="399" actId="207"/>
          <ac:spMkLst>
            <pc:docMk/>
            <pc:sldMk cId="3100868487" sldId="303"/>
            <ac:spMk id="29" creationId="{92A0DD8A-5BC5-53E8-7DA5-BDAD3C700D94}"/>
          </ac:spMkLst>
        </pc:spChg>
        <pc:picChg chg="add mod">
          <ac:chgData name="KHUSHI ARUNKUMAR BAROT" userId="1f9a5922-94c8-484e-99e3-4351554cd11e" providerId="ADAL" clId="{71D1BA3C-76C1-4CF2-97AC-12D1E40942E8}" dt="2023-03-09T04:37:37.460" v="347" actId="571"/>
          <ac:picMkLst>
            <pc:docMk/>
            <pc:sldMk cId="3100868487" sldId="303"/>
            <ac:picMk id="3" creationId="{AB3781FD-D057-0913-C657-DF88D1004A01}"/>
          </ac:picMkLst>
        </pc:picChg>
        <pc:picChg chg="add del">
          <ac:chgData name="KHUSHI ARUNKUMAR BAROT" userId="1f9a5922-94c8-484e-99e3-4351554cd11e" providerId="ADAL" clId="{71D1BA3C-76C1-4CF2-97AC-12D1E40942E8}" dt="2023-03-09T03:02:58.338" v="12" actId="22"/>
          <ac:picMkLst>
            <pc:docMk/>
            <pc:sldMk cId="3100868487" sldId="303"/>
            <ac:picMk id="4" creationId="{342C5434-0672-8DB9-AE33-2EE039C56017}"/>
          </ac:picMkLst>
        </pc:picChg>
        <pc:picChg chg="add mod">
          <ac:chgData name="KHUSHI ARUNKUMAR BAROT" userId="1f9a5922-94c8-484e-99e3-4351554cd11e" providerId="ADAL" clId="{71D1BA3C-76C1-4CF2-97AC-12D1E40942E8}" dt="2023-03-09T04:52:00.993" v="479" actId="1076"/>
          <ac:picMkLst>
            <pc:docMk/>
            <pc:sldMk cId="3100868487" sldId="303"/>
            <ac:picMk id="9" creationId="{357A63EB-888B-059E-2980-384DEC16EF4F}"/>
          </ac:picMkLst>
        </pc:picChg>
        <pc:picChg chg="add del mod">
          <ac:chgData name="KHUSHI ARUNKUMAR BAROT" userId="1f9a5922-94c8-484e-99e3-4351554cd11e" providerId="ADAL" clId="{71D1BA3C-76C1-4CF2-97AC-12D1E40942E8}" dt="2023-03-09T03:24:00.768" v="34" actId="478"/>
          <ac:picMkLst>
            <pc:docMk/>
            <pc:sldMk cId="3100868487" sldId="303"/>
            <ac:picMk id="11" creationId="{BA7756C8-1DAD-7B68-4E66-C233F9FA88D5}"/>
          </ac:picMkLst>
        </pc:picChg>
        <pc:picChg chg="del">
          <ac:chgData name="KHUSHI ARUNKUMAR BAROT" userId="1f9a5922-94c8-484e-99e3-4351554cd11e" providerId="ADAL" clId="{71D1BA3C-76C1-4CF2-97AC-12D1E40942E8}" dt="2023-03-09T03:03:27.519" v="20" actId="478"/>
          <ac:picMkLst>
            <pc:docMk/>
            <pc:sldMk cId="3100868487" sldId="303"/>
            <ac:picMk id="13" creationId="{00000000-0000-0000-0000-000000000000}"/>
          </ac:picMkLst>
        </pc:picChg>
        <pc:picChg chg="add del mod">
          <ac:chgData name="KHUSHI ARUNKUMAR BAROT" userId="1f9a5922-94c8-484e-99e3-4351554cd11e" providerId="ADAL" clId="{71D1BA3C-76C1-4CF2-97AC-12D1E40942E8}" dt="2023-03-09T03:25:39.741" v="50" actId="478"/>
          <ac:picMkLst>
            <pc:docMk/>
            <pc:sldMk cId="3100868487" sldId="303"/>
            <ac:picMk id="14" creationId="{F3EFA269-9EEB-DE84-C94C-D99419CC4004}"/>
          </ac:picMkLst>
        </pc:picChg>
        <pc:picChg chg="add del mod">
          <ac:chgData name="KHUSHI ARUNKUMAR BAROT" userId="1f9a5922-94c8-484e-99e3-4351554cd11e" providerId="ADAL" clId="{71D1BA3C-76C1-4CF2-97AC-12D1E40942E8}" dt="2023-03-09T03:26:17.723" v="58" actId="478"/>
          <ac:picMkLst>
            <pc:docMk/>
            <pc:sldMk cId="3100868487" sldId="303"/>
            <ac:picMk id="18" creationId="{0C77B626-33BF-A23B-001F-84F00A187FFD}"/>
          </ac:picMkLst>
        </pc:picChg>
        <pc:picChg chg="add del mod">
          <ac:chgData name="KHUSHI ARUNKUMAR BAROT" userId="1f9a5922-94c8-484e-99e3-4351554cd11e" providerId="ADAL" clId="{71D1BA3C-76C1-4CF2-97AC-12D1E40942E8}" dt="2023-03-09T03:29:56.609" v="82" actId="21"/>
          <ac:picMkLst>
            <pc:docMk/>
            <pc:sldMk cId="3100868487" sldId="303"/>
            <ac:picMk id="21" creationId="{2A6D89FE-46FA-B3FB-D48E-D985F1CD1C5A}"/>
          </ac:picMkLst>
        </pc:picChg>
        <pc:picChg chg="add del mod">
          <ac:chgData name="KHUSHI ARUNKUMAR BAROT" userId="1f9a5922-94c8-484e-99e3-4351554cd11e" providerId="ADAL" clId="{71D1BA3C-76C1-4CF2-97AC-12D1E40942E8}" dt="2023-03-09T03:37:01.363" v="144" actId="478"/>
          <ac:picMkLst>
            <pc:docMk/>
            <pc:sldMk cId="3100868487" sldId="303"/>
            <ac:picMk id="23" creationId="{E103E23E-1620-B900-F7C5-034FA34D523E}"/>
          </ac:picMkLst>
        </pc:picChg>
        <pc:picChg chg="add del mod">
          <ac:chgData name="KHUSHI ARUNKUMAR BAROT" userId="1f9a5922-94c8-484e-99e3-4351554cd11e" providerId="ADAL" clId="{71D1BA3C-76C1-4CF2-97AC-12D1E40942E8}" dt="2023-03-09T03:36:47.503" v="140" actId="478"/>
          <ac:picMkLst>
            <pc:docMk/>
            <pc:sldMk cId="3100868487" sldId="303"/>
            <ac:picMk id="25" creationId="{BF14A294-3B53-C735-FDF4-6E3259E97B6F}"/>
          </ac:picMkLst>
        </pc:picChg>
        <pc:picChg chg="add mod">
          <ac:chgData name="KHUSHI ARUNKUMAR BAROT" userId="1f9a5922-94c8-484e-99e3-4351554cd11e" providerId="ADAL" clId="{71D1BA3C-76C1-4CF2-97AC-12D1E40942E8}" dt="2023-03-09T03:36:48.109" v="141"/>
          <ac:picMkLst>
            <pc:docMk/>
            <pc:sldMk cId="3100868487" sldId="303"/>
            <ac:picMk id="26" creationId="{ED080AE5-9ECD-9FDC-8DF3-C08B72B479D7}"/>
          </ac:picMkLst>
        </pc:picChg>
        <pc:picChg chg="add mod">
          <ac:chgData name="KHUSHI ARUNKUMAR BAROT" userId="1f9a5922-94c8-484e-99e3-4351554cd11e" providerId="ADAL" clId="{71D1BA3C-76C1-4CF2-97AC-12D1E40942E8}" dt="2023-03-09T03:39:03.271" v="189" actId="571"/>
          <ac:picMkLst>
            <pc:docMk/>
            <pc:sldMk cId="3100868487" sldId="303"/>
            <ac:picMk id="28" creationId="{5AF34812-6F0F-1F2C-B635-E5FB8BD6B8A1}"/>
          </ac:picMkLst>
        </pc:picChg>
        <pc:picChg chg="add mod">
          <ac:chgData name="KHUSHI ARUNKUMAR BAROT" userId="1f9a5922-94c8-484e-99e3-4351554cd11e" providerId="ADAL" clId="{71D1BA3C-76C1-4CF2-97AC-12D1E40942E8}" dt="2023-03-09T04:39:42.160" v="400" actId="1076"/>
          <ac:picMkLst>
            <pc:docMk/>
            <pc:sldMk cId="3100868487" sldId="303"/>
            <ac:picMk id="30" creationId="{D62B1E99-0D84-98CA-48FD-069FEDD2A5FC}"/>
          </ac:picMkLst>
        </pc:picChg>
      </pc:sldChg>
      <pc:sldChg chg="addSp delSp modSp mod addCm">
        <pc:chgData name="KHUSHI ARUNKUMAR BAROT" userId="1f9a5922-94c8-484e-99e3-4351554cd11e" providerId="ADAL" clId="{71D1BA3C-76C1-4CF2-97AC-12D1E40942E8}" dt="2023-03-09T06:35:37.610" v="558"/>
        <pc:sldMkLst>
          <pc:docMk/>
          <pc:sldMk cId="193738436" sldId="304"/>
        </pc:sldMkLst>
        <pc:spChg chg="mod">
          <ac:chgData name="KHUSHI ARUNKUMAR BAROT" userId="1f9a5922-94c8-484e-99e3-4351554cd11e" providerId="ADAL" clId="{71D1BA3C-76C1-4CF2-97AC-12D1E40942E8}" dt="2023-03-09T04:42:28.069" v="410" actId="1076"/>
          <ac:spMkLst>
            <pc:docMk/>
            <pc:sldMk cId="193738436" sldId="304"/>
            <ac:spMk id="2" creationId="{00000000-0000-0000-0000-000000000000}"/>
          </ac:spMkLst>
        </pc:spChg>
        <pc:spChg chg="mod">
          <ac:chgData name="KHUSHI ARUNKUMAR BAROT" userId="1f9a5922-94c8-484e-99e3-4351554cd11e" providerId="ADAL" clId="{71D1BA3C-76C1-4CF2-97AC-12D1E40942E8}" dt="2023-03-09T04:43:52.046" v="425" actId="20577"/>
          <ac:spMkLst>
            <pc:docMk/>
            <pc:sldMk cId="193738436" sldId="304"/>
            <ac:spMk id="3" creationId="{00000000-0000-0000-0000-000000000000}"/>
          </ac:spMkLst>
        </pc:spChg>
        <pc:spChg chg="mod">
          <ac:chgData name="KHUSHI ARUNKUMAR BAROT" userId="1f9a5922-94c8-484e-99e3-4351554cd11e" providerId="ADAL" clId="{71D1BA3C-76C1-4CF2-97AC-12D1E40942E8}" dt="2023-03-09T04:53:15.631" v="512" actId="1076"/>
          <ac:spMkLst>
            <pc:docMk/>
            <pc:sldMk cId="193738436" sldId="304"/>
            <ac:spMk id="4" creationId="{00000000-0000-0000-0000-000000000000}"/>
          </ac:spMkLst>
        </pc:spChg>
        <pc:spChg chg="add mod">
          <ac:chgData name="KHUSHI ARUNKUMAR BAROT" userId="1f9a5922-94c8-484e-99e3-4351554cd11e" providerId="ADAL" clId="{71D1BA3C-76C1-4CF2-97AC-12D1E40942E8}" dt="2023-03-09T04:43:23.604" v="414" actId="1076"/>
          <ac:spMkLst>
            <pc:docMk/>
            <pc:sldMk cId="193738436" sldId="304"/>
            <ac:spMk id="5" creationId="{8D734B25-CDC3-4D41-AAF3-7CB0AF18693C}"/>
          </ac:spMkLst>
        </pc:spChg>
        <pc:picChg chg="add mod">
          <ac:chgData name="KHUSHI ARUNKUMAR BAROT" userId="1f9a5922-94c8-484e-99e3-4351554cd11e" providerId="ADAL" clId="{71D1BA3C-76C1-4CF2-97AC-12D1E40942E8}" dt="2023-03-09T04:38:53.160" v="373" actId="1076"/>
          <ac:picMkLst>
            <pc:docMk/>
            <pc:sldMk cId="193738436" sldId="304"/>
            <ac:picMk id="6" creationId="{EB17477A-9323-CF84-0FF4-67F2B80398AA}"/>
          </ac:picMkLst>
        </pc:picChg>
        <pc:picChg chg="del">
          <ac:chgData name="KHUSHI ARUNKUMAR BAROT" userId="1f9a5922-94c8-484e-99e3-4351554cd11e" providerId="ADAL" clId="{71D1BA3C-76C1-4CF2-97AC-12D1E40942E8}" dt="2023-03-09T04:34:49.348" v="329" actId="478"/>
          <ac:picMkLst>
            <pc:docMk/>
            <pc:sldMk cId="193738436" sldId="304"/>
            <ac:picMk id="10" creationId="{00000000-0000-0000-0000-00000000000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KHUSHI ARUNKUMAR BAROT" userId="1f9a5922-94c8-484e-99e3-4351554cd11e" providerId="ADAL" clId="{71D1BA3C-76C1-4CF2-97AC-12D1E40942E8}" dt="2023-03-09T06:35:37.610" v="558"/>
              <pc2:cmMkLst xmlns:pc2="http://schemas.microsoft.com/office/powerpoint/2019/9/main/command">
                <pc:docMk/>
                <pc:sldMk cId="193738436" sldId="304"/>
                <pc2:cmMk id="{BC4720BD-9D8D-4E76-AD70-202252BFB3E3}"/>
              </pc2:cmMkLst>
            </pc226:cmChg>
          </p:ext>
        </pc:extLst>
      </pc:sldChg>
      <pc:sldChg chg="addSp delSp modSp mod">
        <pc:chgData name="KHUSHI ARUNKUMAR BAROT" userId="1f9a5922-94c8-484e-99e3-4351554cd11e" providerId="ADAL" clId="{71D1BA3C-76C1-4CF2-97AC-12D1E40942E8}" dt="2023-03-09T06:05:10.663" v="556" actId="478"/>
        <pc:sldMkLst>
          <pc:docMk/>
          <pc:sldMk cId="210865715" sldId="305"/>
        </pc:sldMkLst>
        <pc:spChg chg="mod">
          <ac:chgData name="KHUSHI ARUNKUMAR BAROT" userId="1f9a5922-94c8-484e-99e3-4351554cd11e" providerId="ADAL" clId="{71D1BA3C-76C1-4CF2-97AC-12D1E40942E8}" dt="2023-03-09T04:53:35.772" v="514" actId="1076"/>
          <ac:spMkLst>
            <pc:docMk/>
            <pc:sldMk cId="210865715" sldId="305"/>
            <ac:spMk id="4" creationId="{00000000-0000-0000-0000-000000000000}"/>
          </ac:spMkLst>
        </pc:spChg>
        <pc:graphicFrameChg chg="add del mod">
          <ac:chgData name="KHUSHI ARUNKUMAR BAROT" userId="1f9a5922-94c8-484e-99e3-4351554cd11e" providerId="ADAL" clId="{71D1BA3C-76C1-4CF2-97AC-12D1E40942E8}" dt="2023-03-09T06:03:09.989" v="545" actId="478"/>
          <ac:graphicFrameMkLst>
            <pc:docMk/>
            <pc:sldMk cId="210865715" sldId="305"/>
            <ac:graphicFrameMk id="6" creationId="{4A724281-20D3-7777-67B0-7EA68BD9D9D6}"/>
          </ac:graphicFrameMkLst>
        </pc:graphicFrameChg>
        <pc:graphicFrameChg chg="add del mod">
          <ac:chgData name="KHUSHI ARUNKUMAR BAROT" userId="1f9a5922-94c8-484e-99e3-4351554cd11e" providerId="ADAL" clId="{71D1BA3C-76C1-4CF2-97AC-12D1E40942E8}" dt="2023-03-09T06:05:10.663" v="556" actId="478"/>
          <ac:graphicFrameMkLst>
            <pc:docMk/>
            <pc:sldMk cId="210865715" sldId="305"/>
            <ac:graphicFrameMk id="7" creationId="{D774E896-7E4A-0C52-EC01-78EE63956AE2}"/>
          </ac:graphicFrameMkLst>
        </pc:graphicFrameChg>
        <pc:picChg chg="add del mod">
          <ac:chgData name="KHUSHI ARUNKUMAR BAROT" userId="1f9a5922-94c8-484e-99e3-4351554cd11e" providerId="ADAL" clId="{71D1BA3C-76C1-4CF2-97AC-12D1E40942E8}" dt="2023-03-09T04:38:55.382" v="380" actId="1076"/>
          <ac:picMkLst>
            <pc:docMk/>
            <pc:sldMk cId="210865715" sldId="305"/>
            <ac:picMk id="5" creationId="{C6E82B6C-A76C-6A8B-ECBC-22B19C4E915E}"/>
          </ac:picMkLst>
        </pc:picChg>
        <pc:picChg chg="add del">
          <ac:chgData name="KHUSHI ARUNKUMAR BAROT" userId="1f9a5922-94c8-484e-99e3-4351554cd11e" providerId="ADAL" clId="{71D1BA3C-76C1-4CF2-97AC-12D1E40942E8}" dt="2023-03-09T04:38:54.300" v="377" actId="478"/>
          <ac:picMkLst>
            <pc:docMk/>
            <pc:sldMk cId="210865715" sldId="305"/>
            <ac:picMk id="21" creationId="{00000000-0000-0000-0000-000000000000}"/>
          </ac:picMkLst>
        </pc:picChg>
      </pc:sldChg>
      <pc:sldChg chg="del">
        <pc:chgData name="KHUSHI ARUNKUMAR BAROT" userId="1f9a5922-94c8-484e-99e3-4351554cd11e" providerId="ADAL" clId="{71D1BA3C-76C1-4CF2-97AC-12D1E40942E8}" dt="2023-03-09T05:22:52.393" v="522" actId="47"/>
        <pc:sldMkLst>
          <pc:docMk/>
          <pc:sldMk cId="1757576492" sldId="309"/>
        </pc:sldMkLst>
      </pc:sldChg>
      <pc:sldChg chg="addSp delSp modSp mod modAnim">
        <pc:chgData name="KHUSHI ARUNKUMAR BAROT" userId="1f9a5922-94c8-484e-99e3-4351554cd11e" providerId="ADAL" clId="{71D1BA3C-76C1-4CF2-97AC-12D1E40942E8}" dt="2023-03-09T06:56:12.224" v="605" actId="14100"/>
        <pc:sldMkLst>
          <pc:docMk/>
          <pc:sldMk cId="3714936016" sldId="311"/>
        </pc:sldMkLst>
        <pc:spChg chg="mod">
          <ac:chgData name="KHUSHI ARUNKUMAR BAROT" userId="1f9a5922-94c8-484e-99e3-4351554cd11e" providerId="ADAL" clId="{71D1BA3C-76C1-4CF2-97AC-12D1E40942E8}" dt="2023-03-09T06:54:00.520" v="602" actId="20577"/>
          <ac:spMkLst>
            <pc:docMk/>
            <pc:sldMk cId="3714936016" sldId="311"/>
            <ac:spMk id="2" creationId="{00000000-0000-0000-0000-000000000000}"/>
          </ac:spMkLst>
        </pc:spChg>
        <pc:spChg chg="add mod">
          <ac:chgData name="KHUSHI ARUNKUMAR BAROT" userId="1f9a5922-94c8-484e-99e3-4351554cd11e" providerId="ADAL" clId="{71D1BA3C-76C1-4CF2-97AC-12D1E40942E8}" dt="2023-03-09T04:53:44.224" v="515" actId="1076"/>
          <ac:spMkLst>
            <pc:docMk/>
            <pc:sldMk cId="3714936016" sldId="311"/>
            <ac:spMk id="4" creationId="{738822C6-3EE4-63A0-2A7A-741B09FF75C6}"/>
          </ac:spMkLst>
        </pc:spChg>
        <pc:spChg chg="del">
          <ac:chgData name="KHUSHI ARUNKUMAR BAROT" userId="1f9a5922-94c8-484e-99e3-4351554cd11e" providerId="ADAL" clId="{71D1BA3C-76C1-4CF2-97AC-12D1E40942E8}" dt="2023-03-09T06:52:01.670" v="560" actId="478"/>
          <ac:spMkLst>
            <pc:docMk/>
            <pc:sldMk cId="3714936016" sldId="311"/>
            <ac:spMk id="6" creationId="{56DD7599-FC66-602B-4704-B762D08BF3B9}"/>
          </ac:spMkLst>
        </pc:spChg>
        <pc:picChg chg="add del mod">
          <ac:chgData name="KHUSHI ARUNKUMAR BAROT" userId="1f9a5922-94c8-484e-99e3-4351554cd11e" providerId="ADAL" clId="{71D1BA3C-76C1-4CF2-97AC-12D1E40942E8}" dt="2023-03-09T04:38:56.422" v="383" actId="1076"/>
          <ac:picMkLst>
            <pc:docMk/>
            <pc:sldMk cId="3714936016" sldId="311"/>
            <ac:picMk id="3" creationId="{9E093852-D872-1A86-97EA-975FA2B1D641}"/>
          </ac:picMkLst>
        </pc:picChg>
        <pc:picChg chg="add mod">
          <ac:chgData name="KHUSHI ARUNKUMAR BAROT" userId="1f9a5922-94c8-484e-99e3-4351554cd11e" providerId="ADAL" clId="{71D1BA3C-76C1-4CF2-97AC-12D1E40942E8}" dt="2023-03-09T06:56:12.224" v="605" actId="14100"/>
          <ac:picMkLst>
            <pc:docMk/>
            <pc:sldMk cId="3714936016" sldId="311"/>
            <ac:picMk id="5" creationId="{049DF5C7-18EA-F665-1C1D-707D4421791B}"/>
          </ac:picMkLst>
        </pc:picChg>
        <pc:picChg chg="add del">
          <ac:chgData name="KHUSHI ARUNKUMAR BAROT" userId="1f9a5922-94c8-484e-99e3-4351554cd11e" providerId="ADAL" clId="{71D1BA3C-76C1-4CF2-97AC-12D1E40942E8}" dt="2023-03-09T04:38:55.733" v="381" actId="478"/>
          <ac:picMkLst>
            <pc:docMk/>
            <pc:sldMk cId="3714936016" sldId="311"/>
            <ac:picMk id="21" creationId="{00000000-0000-0000-0000-000000000000}"/>
          </ac:picMkLst>
        </pc:picChg>
      </pc:sldChg>
      <pc:sldChg chg="addSp delSp modSp mod">
        <pc:chgData name="KHUSHI ARUNKUMAR BAROT" userId="1f9a5922-94c8-484e-99e3-4351554cd11e" providerId="ADAL" clId="{71D1BA3C-76C1-4CF2-97AC-12D1E40942E8}" dt="2023-03-09T04:53:50.503" v="516" actId="1076"/>
        <pc:sldMkLst>
          <pc:docMk/>
          <pc:sldMk cId="4264738055" sldId="312"/>
        </pc:sldMkLst>
        <pc:spChg chg="add mod">
          <ac:chgData name="KHUSHI ARUNKUMAR BAROT" userId="1f9a5922-94c8-484e-99e3-4351554cd11e" providerId="ADAL" clId="{71D1BA3C-76C1-4CF2-97AC-12D1E40942E8}" dt="2023-03-09T04:53:50.503" v="516" actId="1076"/>
          <ac:spMkLst>
            <pc:docMk/>
            <pc:sldMk cId="4264738055" sldId="312"/>
            <ac:spMk id="4" creationId="{2F545A02-89A3-0090-1D14-BB8F945953E6}"/>
          </ac:spMkLst>
        </pc:spChg>
        <pc:picChg chg="add del mod">
          <ac:chgData name="KHUSHI ARUNKUMAR BAROT" userId="1f9a5922-94c8-484e-99e3-4351554cd11e" providerId="ADAL" clId="{71D1BA3C-76C1-4CF2-97AC-12D1E40942E8}" dt="2023-03-09T04:38:57.850" v="387" actId="1076"/>
          <ac:picMkLst>
            <pc:docMk/>
            <pc:sldMk cId="4264738055" sldId="312"/>
            <ac:picMk id="3" creationId="{A14393F1-9499-9CE1-214B-7FCE59D415CD}"/>
          </ac:picMkLst>
        </pc:picChg>
        <pc:picChg chg="add del">
          <ac:chgData name="KHUSHI ARUNKUMAR BAROT" userId="1f9a5922-94c8-484e-99e3-4351554cd11e" providerId="ADAL" clId="{71D1BA3C-76C1-4CF2-97AC-12D1E40942E8}" dt="2023-03-09T04:38:56.766" v="384" actId="478"/>
          <ac:picMkLst>
            <pc:docMk/>
            <pc:sldMk cId="4264738055" sldId="312"/>
            <ac:picMk id="21" creationId="{00000000-0000-0000-0000-000000000000}"/>
          </ac:picMkLst>
        </pc:picChg>
      </pc:sldChg>
      <pc:sldChg chg="del">
        <pc:chgData name="KHUSHI ARUNKUMAR BAROT" userId="1f9a5922-94c8-484e-99e3-4351554cd11e" providerId="ADAL" clId="{71D1BA3C-76C1-4CF2-97AC-12D1E40942E8}" dt="2023-03-09T05:22:52.393" v="522" actId="47"/>
        <pc:sldMkLst>
          <pc:docMk/>
          <pc:sldMk cId="4264738055" sldId="313"/>
        </pc:sldMkLst>
      </pc:sldChg>
      <pc:sldChg chg="add del ord">
        <pc:chgData name="KHUSHI ARUNKUMAR BAROT" userId="1f9a5922-94c8-484e-99e3-4351554cd11e" providerId="ADAL" clId="{71D1BA3C-76C1-4CF2-97AC-12D1E40942E8}" dt="2023-03-09T05:22:52.393" v="522" actId="47"/>
        <pc:sldMkLst>
          <pc:docMk/>
          <pc:sldMk cId="3596541133" sldId="314"/>
        </pc:sldMkLst>
      </pc:sldChg>
      <pc:sldChg chg="addSp delSp modSp add mod">
        <pc:chgData name="KHUSHI ARUNKUMAR BAROT" userId="1f9a5922-94c8-484e-99e3-4351554cd11e" providerId="ADAL" clId="{71D1BA3C-76C1-4CF2-97AC-12D1E40942E8}" dt="2023-03-09T03:42:22.978" v="230" actId="14100"/>
        <pc:sldMkLst>
          <pc:docMk/>
          <pc:sldMk cId="1523126124" sldId="315"/>
        </pc:sldMkLst>
        <pc:spChg chg="add mod">
          <ac:chgData name="KHUSHI ARUNKUMAR BAROT" userId="1f9a5922-94c8-484e-99e3-4351554cd11e" providerId="ADAL" clId="{71D1BA3C-76C1-4CF2-97AC-12D1E40942E8}" dt="2023-03-09T03:42:22.978" v="230" actId="14100"/>
          <ac:spMkLst>
            <pc:docMk/>
            <pc:sldMk cId="1523126124" sldId="315"/>
            <ac:spMk id="3" creationId="{2FF3DA6B-4553-6C31-6863-34F790BE35A3}"/>
          </ac:spMkLst>
        </pc:spChg>
        <pc:picChg chg="add del mod">
          <ac:chgData name="KHUSHI ARUNKUMAR BAROT" userId="1f9a5922-94c8-484e-99e3-4351554cd11e" providerId="ADAL" clId="{71D1BA3C-76C1-4CF2-97AC-12D1E40942E8}" dt="2023-03-09T03:31:15.703" v="96" actId="21"/>
          <ac:picMkLst>
            <pc:docMk/>
            <pc:sldMk cId="1523126124" sldId="315"/>
            <ac:picMk id="2" creationId="{2D601B3B-6ADC-B48B-5DB6-14D859124460}"/>
          </ac:picMkLst>
        </pc:picChg>
        <pc:picChg chg="del">
          <ac:chgData name="KHUSHI ARUNKUMAR BAROT" userId="1f9a5922-94c8-484e-99e3-4351554cd11e" providerId="ADAL" clId="{71D1BA3C-76C1-4CF2-97AC-12D1E40942E8}" dt="2023-03-09T03:26:13.070" v="56" actId="478"/>
          <ac:picMkLst>
            <pc:docMk/>
            <pc:sldMk cId="1523126124" sldId="315"/>
            <ac:picMk id="9" creationId="{357A63EB-888B-059E-2980-384DEC16EF4F}"/>
          </ac:picMkLst>
        </pc:picChg>
        <pc:picChg chg="del mod">
          <ac:chgData name="KHUSHI ARUNKUMAR BAROT" userId="1f9a5922-94c8-484e-99e3-4351554cd11e" providerId="ADAL" clId="{71D1BA3C-76C1-4CF2-97AC-12D1E40942E8}" dt="2023-03-09T03:29:59.110" v="84" actId="478"/>
          <ac:picMkLst>
            <pc:docMk/>
            <pc:sldMk cId="1523126124" sldId="315"/>
            <ac:picMk id="18" creationId="{0C77B626-33BF-A23B-001F-84F00A187FFD}"/>
          </ac:picMkLst>
        </pc:picChg>
      </pc:sldChg>
      <pc:sldChg chg="addSp delSp modSp add mod">
        <pc:chgData name="KHUSHI ARUNKUMAR BAROT" userId="1f9a5922-94c8-484e-99e3-4351554cd11e" providerId="ADAL" clId="{71D1BA3C-76C1-4CF2-97AC-12D1E40942E8}" dt="2023-03-09T04:52:17.111" v="481" actId="1076"/>
        <pc:sldMkLst>
          <pc:docMk/>
          <pc:sldMk cId="1927342884" sldId="316"/>
        </pc:sldMkLst>
        <pc:spChg chg="add del mod">
          <ac:chgData name="KHUSHI ARUNKUMAR BAROT" userId="1f9a5922-94c8-484e-99e3-4351554cd11e" providerId="ADAL" clId="{71D1BA3C-76C1-4CF2-97AC-12D1E40942E8}" dt="2023-03-09T03:31:22.604" v="100" actId="478"/>
          <ac:spMkLst>
            <pc:docMk/>
            <pc:sldMk cId="1927342884" sldId="316"/>
            <ac:spMk id="3" creationId="{74A8C5CE-55CF-1B81-74A0-49F686B4D8A8}"/>
          </ac:spMkLst>
        </pc:spChg>
        <pc:spChg chg="add del mod">
          <ac:chgData name="KHUSHI ARUNKUMAR BAROT" userId="1f9a5922-94c8-484e-99e3-4351554cd11e" providerId="ADAL" clId="{71D1BA3C-76C1-4CF2-97AC-12D1E40942E8}" dt="2023-03-09T03:31:32.383" v="104" actId="478"/>
          <ac:spMkLst>
            <pc:docMk/>
            <pc:sldMk cId="1927342884" sldId="316"/>
            <ac:spMk id="6" creationId="{4418D4FB-8D5D-67F8-A347-2DA63D1931A9}"/>
          </ac:spMkLst>
        </pc:spChg>
        <pc:spChg chg="add mod">
          <ac:chgData name="KHUSHI ARUNKUMAR BAROT" userId="1f9a5922-94c8-484e-99e3-4351554cd11e" providerId="ADAL" clId="{71D1BA3C-76C1-4CF2-97AC-12D1E40942E8}" dt="2023-03-09T03:39:11.088" v="191" actId="1076"/>
          <ac:spMkLst>
            <pc:docMk/>
            <pc:sldMk cId="1927342884" sldId="316"/>
            <ac:spMk id="7" creationId="{9CDDA63C-27EB-4086-488F-C0FE6AB46DE5}"/>
          </ac:spMkLst>
        </pc:spChg>
        <pc:spChg chg="del">
          <ac:chgData name="KHUSHI ARUNKUMAR BAROT" userId="1f9a5922-94c8-484e-99e3-4351554cd11e" providerId="ADAL" clId="{71D1BA3C-76C1-4CF2-97AC-12D1E40942E8}" dt="2023-03-09T03:31:30.369" v="103" actId="478"/>
          <ac:spMkLst>
            <pc:docMk/>
            <pc:sldMk cId="1927342884" sldId="316"/>
            <ac:spMk id="9" creationId="{00000000-0000-0000-0000-000000000000}"/>
          </ac:spMkLst>
        </pc:spChg>
        <pc:spChg chg="del mod">
          <ac:chgData name="KHUSHI ARUNKUMAR BAROT" userId="1f9a5922-94c8-484e-99e3-4351554cd11e" providerId="ADAL" clId="{71D1BA3C-76C1-4CF2-97AC-12D1E40942E8}" dt="2023-03-09T03:31:20.555" v="99" actId="478"/>
          <ac:spMkLst>
            <pc:docMk/>
            <pc:sldMk cId="1927342884" sldId="316"/>
            <ac:spMk id="10" creationId="{00000000-0000-0000-0000-000000000000}"/>
          </ac:spMkLst>
        </pc:spChg>
        <pc:spChg chg="add mod">
          <ac:chgData name="KHUSHI ARUNKUMAR BAROT" userId="1f9a5922-94c8-484e-99e3-4351554cd11e" providerId="ADAL" clId="{71D1BA3C-76C1-4CF2-97AC-12D1E40942E8}" dt="2023-03-09T04:38:59.177" v="390" actId="1076"/>
          <ac:spMkLst>
            <pc:docMk/>
            <pc:sldMk cId="1927342884" sldId="316"/>
            <ac:spMk id="11" creationId="{67E8CC6B-E631-345C-D3B2-74FAD79FC886}"/>
          </ac:spMkLst>
        </pc:spChg>
        <pc:spChg chg="add mod">
          <ac:chgData name="KHUSHI ARUNKUMAR BAROT" userId="1f9a5922-94c8-484e-99e3-4351554cd11e" providerId="ADAL" clId="{71D1BA3C-76C1-4CF2-97AC-12D1E40942E8}" dt="2023-03-09T04:52:17.111" v="481" actId="1076"/>
          <ac:spMkLst>
            <pc:docMk/>
            <pc:sldMk cId="1927342884" sldId="316"/>
            <ac:spMk id="12" creationId="{9CD031E3-04FC-0599-B1DD-3183F99B76E2}"/>
          </ac:spMkLst>
        </pc:spChg>
        <pc:picChg chg="add mod">
          <ac:chgData name="KHUSHI ARUNKUMAR BAROT" userId="1f9a5922-94c8-484e-99e3-4351554cd11e" providerId="ADAL" clId="{71D1BA3C-76C1-4CF2-97AC-12D1E40942E8}" dt="2023-03-09T04:49:55.251" v="467" actId="1076"/>
          <ac:picMkLst>
            <pc:docMk/>
            <pc:sldMk cId="1927342884" sldId="316"/>
            <ac:picMk id="4" creationId="{B4FEA5AF-7146-E0A2-05AD-0EED74D5569B}"/>
          </ac:picMkLst>
        </pc:picChg>
        <pc:picChg chg="add mod">
          <ac:chgData name="KHUSHI ARUNKUMAR BAROT" userId="1f9a5922-94c8-484e-99e3-4351554cd11e" providerId="ADAL" clId="{71D1BA3C-76C1-4CF2-97AC-12D1E40942E8}" dt="2023-03-09T04:28:48.040" v="245" actId="1076"/>
          <ac:picMkLst>
            <pc:docMk/>
            <pc:sldMk cId="1927342884" sldId="316"/>
            <ac:picMk id="8" creationId="{41060114-B13F-EFDD-757A-C41F5773CAE7}"/>
          </ac:picMkLst>
        </pc:picChg>
        <pc:picChg chg="del">
          <ac:chgData name="KHUSHI ARUNKUMAR BAROT" userId="1f9a5922-94c8-484e-99e3-4351554cd11e" providerId="ADAL" clId="{71D1BA3C-76C1-4CF2-97AC-12D1E40942E8}" dt="2023-03-09T03:31:17.764" v="97" actId="478"/>
          <ac:picMkLst>
            <pc:docMk/>
            <pc:sldMk cId="1927342884" sldId="316"/>
            <ac:picMk id="13" creationId="{1C6F2532-0182-B949-9864-4EA1C0546A38}"/>
          </ac:picMkLst>
        </pc:picChg>
        <pc:picChg chg="add del mod">
          <ac:chgData name="KHUSHI ARUNKUMAR BAROT" userId="1f9a5922-94c8-484e-99e3-4351554cd11e" providerId="ADAL" clId="{71D1BA3C-76C1-4CF2-97AC-12D1E40942E8}" dt="2023-03-09T04:39:01.861" v="392" actId="1076"/>
          <ac:picMkLst>
            <pc:docMk/>
            <pc:sldMk cId="1927342884" sldId="316"/>
            <ac:picMk id="15" creationId="{3A8F5E22-D192-583B-2796-2776596BEB1E}"/>
          </ac:picMkLst>
        </pc:picChg>
      </pc:sldChg>
      <pc:sldChg chg="addSp delSp modSp mod ord">
        <pc:chgData name="KHUSHI ARUNKUMAR BAROT" userId="1f9a5922-94c8-484e-99e3-4351554cd11e" providerId="ADAL" clId="{71D1BA3C-76C1-4CF2-97AC-12D1E40942E8}" dt="2023-03-09T05:57:55.994" v="540"/>
        <pc:sldMkLst>
          <pc:docMk/>
          <pc:sldMk cId="3632551663" sldId="317"/>
        </pc:sldMkLst>
        <pc:spChg chg="add mod">
          <ac:chgData name="KHUSHI ARUNKUMAR BAROT" userId="1f9a5922-94c8-484e-99e3-4351554cd11e" providerId="ADAL" clId="{71D1BA3C-76C1-4CF2-97AC-12D1E40942E8}" dt="2023-03-09T04:52:35.350" v="484" actId="1037"/>
          <ac:spMkLst>
            <pc:docMk/>
            <pc:sldMk cId="3632551663" sldId="317"/>
            <ac:spMk id="5" creationId="{2322FF1B-96BD-1CC1-3485-90E0AC2E9C6E}"/>
          </ac:spMkLst>
        </pc:spChg>
        <pc:picChg chg="add mod">
          <ac:chgData name="KHUSHI ARUNKUMAR BAROT" userId="1f9a5922-94c8-484e-99e3-4351554cd11e" providerId="ADAL" clId="{71D1BA3C-76C1-4CF2-97AC-12D1E40942E8}" dt="2023-03-09T04:49:44.635" v="465" actId="1076"/>
          <ac:picMkLst>
            <pc:docMk/>
            <pc:sldMk cId="3632551663" sldId="317"/>
            <ac:picMk id="4" creationId="{A4B902D6-3972-B841-52AD-22387FE76C99}"/>
          </ac:picMkLst>
        </pc:picChg>
        <pc:picChg chg="del">
          <ac:chgData name="KHUSHI ARUNKUMAR BAROT" userId="1f9a5922-94c8-484e-99e3-4351554cd11e" providerId="ADAL" clId="{71D1BA3C-76C1-4CF2-97AC-12D1E40942E8}" dt="2023-03-09T04:34:25.076" v="325" actId="478"/>
          <ac:picMkLst>
            <pc:docMk/>
            <pc:sldMk cId="3632551663" sldId="317"/>
            <ac:picMk id="21" creationId="{00000000-0000-0000-0000-000000000000}"/>
          </ac:picMkLst>
        </pc:picChg>
      </pc:sldChg>
      <pc:sldChg chg="addSp delSp modSp add mod">
        <pc:chgData name="KHUSHI ARUNKUMAR BAROT" userId="1f9a5922-94c8-484e-99e3-4351554cd11e" providerId="ADAL" clId="{71D1BA3C-76C1-4CF2-97AC-12D1E40942E8}" dt="2023-03-09T06:36:36.581" v="559" actId="14100"/>
        <pc:sldMkLst>
          <pc:docMk/>
          <pc:sldMk cId="2428825021" sldId="318"/>
        </pc:sldMkLst>
        <pc:spChg chg="mod">
          <ac:chgData name="KHUSHI ARUNKUMAR BAROT" userId="1f9a5922-94c8-484e-99e3-4351554cd11e" providerId="ADAL" clId="{71D1BA3C-76C1-4CF2-97AC-12D1E40942E8}" dt="2023-03-09T05:29:43.289" v="535" actId="1076"/>
          <ac:spMkLst>
            <pc:docMk/>
            <pc:sldMk cId="2428825021" sldId="318"/>
            <ac:spMk id="3" creationId="{00000000-0000-0000-0000-000000000000}"/>
          </ac:spMkLst>
        </pc:spChg>
        <pc:spChg chg="mod">
          <ac:chgData name="KHUSHI ARUNKUMAR BAROT" userId="1f9a5922-94c8-484e-99e3-4351554cd11e" providerId="ADAL" clId="{71D1BA3C-76C1-4CF2-97AC-12D1E40942E8}" dt="2023-03-09T06:36:36.581" v="559" actId="14100"/>
          <ac:spMkLst>
            <pc:docMk/>
            <pc:sldMk cId="2428825021" sldId="318"/>
            <ac:spMk id="20" creationId="{00000000-0000-0000-0000-000000000000}"/>
          </ac:spMkLst>
        </pc:spChg>
        <pc:picChg chg="del mod">
          <ac:chgData name="KHUSHI ARUNKUMAR BAROT" userId="1f9a5922-94c8-484e-99e3-4351554cd11e" providerId="ADAL" clId="{71D1BA3C-76C1-4CF2-97AC-12D1E40942E8}" dt="2023-03-09T05:29:18.661" v="527" actId="478"/>
          <ac:picMkLst>
            <pc:docMk/>
            <pc:sldMk cId="2428825021" sldId="318"/>
            <ac:picMk id="5" creationId="{15A9447C-162F-A852-F0FF-2145017BA404}"/>
          </ac:picMkLst>
        </pc:picChg>
        <pc:picChg chg="add mod">
          <ac:chgData name="KHUSHI ARUNKUMAR BAROT" userId="1f9a5922-94c8-484e-99e3-4351554cd11e" providerId="ADAL" clId="{71D1BA3C-76C1-4CF2-97AC-12D1E40942E8}" dt="2023-03-09T05:30:06.497" v="538" actId="1076"/>
          <ac:picMkLst>
            <pc:docMk/>
            <pc:sldMk cId="2428825021" sldId="318"/>
            <ac:picMk id="7" creationId="{64357760-5401-60EA-D11C-3046E3748A1C}"/>
          </ac:picMkLst>
        </pc:picChg>
      </pc:sldChg>
      <pc:sldChg chg="new">
        <pc:chgData name="KHUSHI ARUNKUMAR BAROT" userId="1f9a5922-94c8-484e-99e3-4351554cd11e" providerId="ADAL" clId="{71D1BA3C-76C1-4CF2-97AC-12D1E40942E8}" dt="2023-03-09T06:28:19.239" v="557" actId="680"/>
        <pc:sldMkLst>
          <pc:docMk/>
          <pc:sldMk cId="1390206167" sldId="320"/>
        </pc:sldMkLst>
      </pc:sldChg>
      <pc:sldChg chg="delSp modSp add mod">
        <pc:chgData name="KHUSHI ARUNKUMAR BAROT" userId="1f9a5922-94c8-484e-99e3-4351554cd11e" providerId="ADAL" clId="{71D1BA3C-76C1-4CF2-97AC-12D1E40942E8}" dt="2023-03-09T06:58:57.962" v="641" actId="20577"/>
        <pc:sldMkLst>
          <pc:docMk/>
          <pc:sldMk cId="905892619" sldId="321"/>
        </pc:sldMkLst>
        <pc:spChg chg="mod">
          <ac:chgData name="KHUSHI ARUNKUMAR BAROT" userId="1f9a5922-94c8-484e-99e3-4351554cd11e" providerId="ADAL" clId="{71D1BA3C-76C1-4CF2-97AC-12D1E40942E8}" dt="2023-03-09T06:58:57.962" v="641" actId="20577"/>
          <ac:spMkLst>
            <pc:docMk/>
            <pc:sldMk cId="905892619" sldId="321"/>
            <ac:spMk id="2" creationId="{00000000-0000-0000-0000-000000000000}"/>
          </ac:spMkLst>
        </pc:spChg>
        <pc:picChg chg="del">
          <ac:chgData name="KHUSHI ARUNKUMAR BAROT" userId="1f9a5922-94c8-484e-99e3-4351554cd11e" providerId="ADAL" clId="{71D1BA3C-76C1-4CF2-97AC-12D1E40942E8}" dt="2023-03-09T06:58:29.546" v="610" actId="478"/>
          <ac:picMkLst>
            <pc:docMk/>
            <pc:sldMk cId="905892619" sldId="321"/>
            <ac:picMk id="3" creationId="{AB216B09-0664-0132-4C34-40BF8F2E16BF}"/>
          </ac:picMkLst>
        </pc:picChg>
      </pc:sldChg>
      <pc:sldChg chg="modSp add del mod">
        <pc:chgData name="KHUSHI ARUNKUMAR BAROT" userId="1f9a5922-94c8-484e-99e3-4351554cd11e" providerId="ADAL" clId="{71D1BA3C-76C1-4CF2-97AC-12D1E40942E8}" dt="2023-03-09T06:56:30.818" v="608" actId="47"/>
        <pc:sldMkLst>
          <pc:docMk/>
          <pc:sldMk cId="4019679472" sldId="321"/>
        </pc:sldMkLst>
        <pc:spChg chg="mod">
          <ac:chgData name="KHUSHI ARUNKUMAR BAROT" userId="1f9a5922-94c8-484e-99e3-4351554cd11e" providerId="ADAL" clId="{71D1BA3C-76C1-4CF2-97AC-12D1E40942E8}" dt="2023-03-09T06:56:28.929" v="607" actId="6549"/>
          <ac:spMkLst>
            <pc:docMk/>
            <pc:sldMk cId="4019679472" sldId="321"/>
            <ac:spMk id="3" creationId="{00000000-0000-0000-0000-000000000000}"/>
          </ac:spMkLst>
        </pc:spChg>
      </pc:sldChg>
    </pc:docChg>
  </pc:docChgLst>
  <pc:docChgLst>
    <pc:chgData name="Sunnykumar Kalola" userId="bb5066de-68d8-4587-a921-314b4cd1fe2f" providerId="ADAL" clId="{5257CE1F-D9F2-4E5D-B079-950E156A3711}"/>
    <pc:docChg chg="undo custSel addSld delSld modSld sldOrd">
      <pc:chgData name="Sunnykumar Kalola" userId="bb5066de-68d8-4587-a921-314b4cd1fe2f" providerId="ADAL" clId="{5257CE1F-D9F2-4E5D-B079-950E156A3711}" dt="2023-03-09T14:12:29.450" v="144" actId="1076"/>
      <pc:docMkLst>
        <pc:docMk/>
      </pc:docMkLst>
      <pc:sldChg chg="modSp mod">
        <pc:chgData name="Sunnykumar Kalola" userId="bb5066de-68d8-4587-a921-314b4cd1fe2f" providerId="ADAL" clId="{5257CE1F-D9F2-4E5D-B079-950E156A3711}" dt="2023-03-09T04:42:29.177" v="10" actId="1076"/>
        <pc:sldMkLst>
          <pc:docMk/>
          <pc:sldMk cId="114863653" sldId="256"/>
        </pc:sldMkLst>
        <pc:spChg chg="mod">
          <ac:chgData name="Sunnykumar Kalola" userId="bb5066de-68d8-4587-a921-314b4cd1fe2f" providerId="ADAL" clId="{5257CE1F-D9F2-4E5D-B079-950E156A3711}" dt="2023-03-09T04:42:23.061" v="9" actId="1076"/>
          <ac:spMkLst>
            <pc:docMk/>
            <pc:sldMk cId="114863653" sldId="256"/>
            <ac:spMk id="2" creationId="{00000000-0000-0000-0000-000000000000}"/>
          </ac:spMkLst>
        </pc:spChg>
        <pc:spChg chg="mod">
          <ac:chgData name="Sunnykumar Kalola" userId="bb5066de-68d8-4587-a921-314b4cd1fe2f" providerId="ADAL" clId="{5257CE1F-D9F2-4E5D-B079-950E156A3711}" dt="2023-03-09T04:42:29.177" v="10" actId="1076"/>
          <ac:spMkLst>
            <pc:docMk/>
            <pc:sldMk cId="114863653" sldId="256"/>
            <ac:spMk id="3" creationId="{00000000-0000-0000-0000-000000000000}"/>
          </ac:spMkLst>
        </pc:spChg>
        <pc:picChg chg="mod">
          <ac:chgData name="Sunnykumar Kalola" userId="bb5066de-68d8-4587-a921-314b4cd1fe2f" providerId="ADAL" clId="{5257CE1F-D9F2-4E5D-B079-950E156A3711}" dt="2023-03-09T04:42:14.267" v="8" actId="1076"/>
          <ac:picMkLst>
            <pc:docMk/>
            <pc:sldMk cId="114863653" sldId="256"/>
            <ac:picMk id="8" creationId="{741841FC-BB42-521F-5B15-C0F05C92A151}"/>
          </ac:picMkLst>
        </pc:picChg>
      </pc:sldChg>
      <pc:sldChg chg="modSp mod">
        <pc:chgData name="Sunnykumar Kalola" userId="bb5066de-68d8-4587-a921-314b4cd1fe2f" providerId="ADAL" clId="{5257CE1F-D9F2-4E5D-B079-950E156A3711}" dt="2023-03-09T04:33:38.046" v="6" actId="1036"/>
        <pc:sldMkLst>
          <pc:docMk/>
          <pc:sldMk cId="3100868487" sldId="303"/>
        </pc:sldMkLst>
        <pc:picChg chg="mod">
          <ac:chgData name="Sunnykumar Kalola" userId="bb5066de-68d8-4587-a921-314b4cd1fe2f" providerId="ADAL" clId="{5257CE1F-D9F2-4E5D-B079-950E156A3711}" dt="2023-03-09T04:33:38.046" v="6" actId="1036"/>
          <ac:picMkLst>
            <pc:docMk/>
            <pc:sldMk cId="3100868487" sldId="303"/>
            <ac:picMk id="9" creationId="{357A63EB-888B-059E-2980-384DEC16EF4F}"/>
          </ac:picMkLst>
        </pc:picChg>
      </pc:sldChg>
      <pc:sldChg chg="addSp delSp modSp mod">
        <pc:chgData name="Sunnykumar Kalola" userId="bb5066de-68d8-4587-a921-314b4cd1fe2f" providerId="ADAL" clId="{5257CE1F-D9F2-4E5D-B079-950E156A3711}" dt="2023-03-09T14:12:29.450" v="144" actId="1076"/>
        <pc:sldMkLst>
          <pc:docMk/>
          <pc:sldMk cId="210865715" sldId="305"/>
        </pc:sldMkLst>
        <pc:spChg chg="mod">
          <ac:chgData name="Sunnykumar Kalola" userId="bb5066de-68d8-4587-a921-314b4cd1fe2f" providerId="ADAL" clId="{5257CE1F-D9F2-4E5D-B079-950E156A3711}" dt="2023-03-09T14:09:32.522" v="122" actId="20577"/>
          <ac:spMkLst>
            <pc:docMk/>
            <pc:sldMk cId="210865715" sldId="305"/>
            <ac:spMk id="2" creationId="{00000000-0000-0000-0000-000000000000}"/>
          </ac:spMkLst>
        </pc:spChg>
        <pc:spChg chg="del mod">
          <ac:chgData name="Sunnykumar Kalola" userId="bb5066de-68d8-4587-a921-314b4cd1fe2f" providerId="ADAL" clId="{5257CE1F-D9F2-4E5D-B079-950E156A3711}" dt="2023-03-09T14:09:36.499" v="124" actId="478"/>
          <ac:spMkLst>
            <pc:docMk/>
            <pc:sldMk cId="210865715" sldId="305"/>
            <ac:spMk id="3" creationId="{00000000-0000-0000-0000-000000000000}"/>
          </ac:spMkLst>
        </pc:spChg>
        <pc:spChg chg="add del mod">
          <ac:chgData name="Sunnykumar Kalola" userId="bb5066de-68d8-4587-a921-314b4cd1fe2f" providerId="ADAL" clId="{5257CE1F-D9F2-4E5D-B079-950E156A3711}" dt="2023-03-09T14:10:06.302" v="127" actId="22"/>
          <ac:spMkLst>
            <pc:docMk/>
            <pc:sldMk cId="210865715" sldId="305"/>
            <ac:spMk id="9" creationId="{CE7183A0-78E0-088A-0A58-6BFC2BD0337F}"/>
          </ac:spMkLst>
        </pc:spChg>
        <pc:picChg chg="add mod ord">
          <ac:chgData name="Sunnykumar Kalola" userId="bb5066de-68d8-4587-a921-314b4cd1fe2f" providerId="ADAL" clId="{5257CE1F-D9F2-4E5D-B079-950E156A3711}" dt="2023-03-09T14:12:14.756" v="139" actId="208"/>
          <ac:picMkLst>
            <pc:docMk/>
            <pc:sldMk cId="210865715" sldId="305"/>
            <ac:picMk id="11" creationId="{E4AC3121-A312-3143-E24E-DC55025C4E59}"/>
          </ac:picMkLst>
        </pc:picChg>
        <pc:picChg chg="add del mod">
          <ac:chgData name="Sunnykumar Kalola" userId="bb5066de-68d8-4587-a921-314b4cd1fe2f" providerId="ADAL" clId="{5257CE1F-D9F2-4E5D-B079-950E156A3711}" dt="2023-03-09T14:10:58.665" v="132" actId="478"/>
          <ac:picMkLst>
            <pc:docMk/>
            <pc:sldMk cId="210865715" sldId="305"/>
            <ac:picMk id="13" creationId="{21E01061-86D4-B274-B8BD-D41D02A67058}"/>
          </ac:picMkLst>
        </pc:picChg>
        <pc:picChg chg="add mod">
          <ac:chgData name="Sunnykumar Kalola" userId="bb5066de-68d8-4587-a921-314b4cd1fe2f" providerId="ADAL" clId="{5257CE1F-D9F2-4E5D-B079-950E156A3711}" dt="2023-03-09T14:12:29.450" v="144" actId="1076"/>
          <ac:picMkLst>
            <pc:docMk/>
            <pc:sldMk cId="210865715" sldId="305"/>
            <ac:picMk id="15" creationId="{FF4EF41C-6CE9-C0CD-0E6C-B85463CCB9CB}"/>
          </ac:picMkLst>
        </pc:picChg>
      </pc:sldChg>
      <pc:sldChg chg="addSp mod">
        <pc:chgData name="Sunnykumar Kalola" userId="bb5066de-68d8-4587-a921-314b4cd1fe2f" providerId="ADAL" clId="{5257CE1F-D9F2-4E5D-B079-950E156A3711}" dt="2023-03-09T05:59:14.419" v="11" actId="22"/>
        <pc:sldMkLst>
          <pc:docMk/>
          <pc:sldMk cId="3714936016" sldId="311"/>
        </pc:sldMkLst>
        <pc:spChg chg="add">
          <ac:chgData name="Sunnykumar Kalola" userId="bb5066de-68d8-4587-a921-314b4cd1fe2f" providerId="ADAL" clId="{5257CE1F-D9F2-4E5D-B079-950E156A3711}" dt="2023-03-09T05:59:14.419" v="11" actId="22"/>
          <ac:spMkLst>
            <pc:docMk/>
            <pc:sldMk cId="3714936016" sldId="311"/>
            <ac:spMk id="6" creationId="{56DD7599-FC66-602B-4704-B762D08BF3B9}"/>
          </ac:spMkLst>
        </pc:spChg>
      </pc:sldChg>
      <pc:sldChg chg="ord">
        <pc:chgData name="Sunnykumar Kalola" userId="bb5066de-68d8-4587-a921-314b4cd1fe2f" providerId="ADAL" clId="{5257CE1F-D9F2-4E5D-B079-950E156A3711}" dt="2023-03-09T14:07:28.144" v="109"/>
        <pc:sldMkLst>
          <pc:docMk/>
          <pc:sldMk cId="3632551663" sldId="317"/>
        </pc:sldMkLst>
      </pc:sldChg>
      <pc:sldChg chg="addSp delSp modSp mod">
        <pc:chgData name="Sunnykumar Kalola" userId="bb5066de-68d8-4587-a921-314b4cd1fe2f" providerId="ADAL" clId="{5257CE1F-D9F2-4E5D-B079-950E156A3711}" dt="2023-03-09T13:39:21.399" v="107" actId="14100"/>
        <pc:sldMkLst>
          <pc:docMk/>
          <pc:sldMk cId="905892619" sldId="321"/>
        </pc:sldMkLst>
        <pc:spChg chg="add del mod">
          <ac:chgData name="Sunnykumar Kalola" userId="bb5066de-68d8-4587-a921-314b4cd1fe2f" providerId="ADAL" clId="{5257CE1F-D9F2-4E5D-B079-950E156A3711}" dt="2023-03-09T13:30:58.483" v="39" actId="478"/>
          <ac:spMkLst>
            <pc:docMk/>
            <pc:sldMk cId="905892619" sldId="321"/>
            <ac:spMk id="7" creationId="{915ABE5F-CA1F-7BE6-0FE1-3095EC23BD90}"/>
          </ac:spMkLst>
        </pc:spChg>
        <pc:spChg chg="add mod">
          <ac:chgData name="Sunnykumar Kalola" userId="bb5066de-68d8-4587-a921-314b4cd1fe2f" providerId="ADAL" clId="{5257CE1F-D9F2-4E5D-B079-950E156A3711}" dt="2023-03-09T13:30:51.712" v="37" actId="14100"/>
          <ac:spMkLst>
            <pc:docMk/>
            <pc:sldMk cId="905892619" sldId="321"/>
            <ac:spMk id="8" creationId="{993AB1CE-0C7C-D70A-863E-EB90213EBD03}"/>
          </ac:spMkLst>
        </pc:spChg>
        <pc:picChg chg="add mod modCrop">
          <ac:chgData name="Sunnykumar Kalola" userId="bb5066de-68d8-4587-a921-314b4cd1fe2f" providerId="ADAL" clId="{5257CE1F-D9F2-4E5D-B079-950E156A3711}" dt="2023-03-09T13:28:40.631" v="17" actId="732"/>
          <ac:picMkLst>
            <pc:docMk/>
            <pc:sldMk cId="905892619" sldId="321"/>
            <ac:picMk id="6" creationId="{5DA90576-E2D6-078E-3575-9210850810AE}"/>
          </ac:picMkLst>
        </pc:picChg>
        <pc:picChg chg="add mod">
          <ac:chgData name="Sunnykumar Kalola" userId="bb5066de-68d8-4587-a921-314b4cd1fe2f" providerId="ADAL" clId="{5257CE1F-D9F2-4E5D-B079-950E156A3711}" dt="2023-03-09T13:32:07.103" v="42" actId="208"/>
          <ac:picMkLst>
            <pc:docMk/>
            <pc:sldMk cId="905892619" sldId="321"/>
            <ac:picMk id="10" creationId="{D5A2B0DD-5BD9-9E74-5D18-7CDC3D0B1EA6}"/>
          </ac:picMkLst>
        </pc:picChg>
        <pc:picChg chg="add mod">
          <ac:chgData name="Sunnykumar Kalola" userId="bb5066de-68d8-4587-a921-314b4cd1fe2f" providerId="ADAL" clId="{5257CE1F-D9F2-4E5D-B079-950E156A3711}" dt="2023-03-09T13:34:49.868" v="59" actId="1076"/>
          <ac:picMkLst>
            <pc:docMk/>
            <pc:sldMk cId="905892619" sldId="321"/>
            <ac:picMk id="24" creationId="{07D1F2CF-A657-1B1F-5A24-4B44B47DAD29}"/>
          </ac:picMkLst>
        </pc:picChg>
        <pc:picChg chg="add mod">
          <ac:chgData name="Sunnykumar Kalola" userId="bb5066de-68d8-4587-a921-314b4cd1fe2f" providerId="ADAL" clId="{5257CE1F-D9F2-4E5D-B079-950E156A3711}" dt="2023-03-09T13:36:58.348" v="83" actId="1076"/>
          <ac:picMkLst>
            <pc:docMk/>
            <pc:sldMk cId="905892619" sldId="321"/>
            <ac:picMk id="32" creationId="{0CBE33D9-F8FD-3780-2503-B1E327204DAC}"/>
          </ac:picMkLst>
        </pc:picChg>
        <pc:picChg chg="add mod">
          <ac:chgData name="Sunnykumar Kalola" userId="bb5066de-68d8-4587-a921-314b4cd1fe2f" providerId="ADAL" clId="{5257CE1F-D9F2-4E5D-B079-950E156A3711}" dt="2023-03-09T13:37:26.841" v="88" actId="208"/>
          <ac:picMkLst>
            <pc:docMk/>
            <pc:sldMk cId="905892619" sldId="321"/>
            <ac:picMk id="44" creationId="{80F4014A-6128-8C21-6DBA-DB5FDE215402}"/>
          </ac:picMkLst>
        </pc:picChg>
        <pc:picChg chg="add mod">
          <ac:chgData name="Sunnykumar Kalola" userId="bb5066de-68d8-4587-a921-314b4cd1fe2f" providerId="ADAL" clId="{5257CE1F-D9F2-4E5D-B079-950E156A3711}" dt="2023-03-09T13:38:31.165" v="99" actId="1076"/>
          <ac:picMkLst>
            <pc:docMk/>
            <pc:sldMk cId="905892619" sldId="321"/>
            <ac:picMk id="49" creationId="{92974EBE-B4F2-BAD1-E207-E8F4E55C171C}"/>
          </ac:picMkLst>
        </pc:picChg>
        <pc:picChg chg="add mod">
          <ac:chgData name="Sunnykumar Kalola" userId="bb5066de-68d8-4587-a921-314b4cd1fe2f" providerId="ADAL" clId="{5257CE1F-D9F2-4E5D-B079-950E156A3711}" dt="2023-03-09T13:39:01.124" v="103" actId="208"/>
          <ac:picMkLst>
            <pc:docMk/>
            <pc:sldMk cId="905892619" sldId="321"/>
            <ac:picMk id="54" creationId="{A4B9801E-BD46-434D-1A6B-988EAA0F8D96}"/>
          </ac:picMkLst>
        </pc:picChg>
        <pc:cxnChg chg="add del">
          <ac:chgData name="Sunnykumar Kalola" userId="bb5066de-68d8-4587-a921-314b4cd1fe2f" providerId="ADAL" clId="{5257CE1F-D9F2-4E5D-B079-950E156A3711}" dt="2023-03-09T13:32:33.281" v="44" actId="478"/>
          <ac:cxnSpMkLst>
            <pc:docMk/>
            <pc:sldMk cId="905892619" sldId="321"/>
            <ac:cxnSpMk id="12" creationId="{B203D827-2D20-3BDF-6F0A-83BA6E41FD5E}"/>
          </ac:cxnSpMkLst>
        </pc:cxnChg>
        <pc:cxnChg chg="add mod">
          <ac:chgData name="Sunnykumar Kalola" userId="bb5066de-68d8-4587-a921-314b4cd1fe2f" providerId="ADAL" clId="{5257CE1F-D9F2-4E5D-B079-950E156A3711}" dt="2023-03-09T13:35:35.059" v="67" actId="208"/>
          <ac:cxnSpMkLst>
            <pc:docMk/>
            <pc:sldMk cId="905892619" sldId="321"/>
            <ac:cxnSpMk id="14" creationId="{6F8685AA-AB5B-D338-1E25-9A9F566E8C20}"/>
          </ac:cxnSpMkLst>
        </pc:cxnChg>
        <pc:cxnChg chg="add mod">
          <ac:chgData name="Sunnykumar Kalola" userId="bb5066de-68d8-4587-a921-314b4cd1fe2f" providerId="ADAL" clId="{5257CE1F-D9F2-4E5D-B079-950E156A3711}" dt="2023-03-09T13:35:14.965" v="64" actId="14100"/>
          <ac:cxnSpMkLst>
            <pc:docMk/>
            <pc:sldMk cId="905892619" sldId="321"/>
            <ac:cxnSpMk id="26" creationId="{045DB36F-008E-65F1-F7F0-68F5F3276CFF}"/>
          </ac:cxnSpMkLst>
        </pc:cxnChg>
        <pc:cxnChg chg="add del mod">
          <ac:chgData name="Sunnykumar Kalola" userId="bb5066de-68d8-4587-a921-314b4cd1fe2f" providerId="ADAL" clId="{5257CE1F-D9F2-4E5D-B079-950E156A3711}" dt="2023-03-09T13:36:35.387" v="77" actId="478"/>
          <ac:cxnSpMkLst>
            <pc:docMk/>
            <pc:sldMk cId="905892619" sldId="321"/>
            <ac:cxnSpMk id="34" creationId="{0E96CEFC-1AEC-AA83-34F4-8E1365ADFDE4}"/>
          </ac:cxnSpMkLst>
        </pc:cxnChg>
        <pc:cxnChg chg="add mod">
          <ac:chgData name="Sunnykumar Kalola" userId="bb5066de-68d8-4587-a921-314b4cd1fe2f" providerId="ADAL" clId="{5257CE1F-D9F2-4E5D-B079-950E156A3711}" dt="2023-03-09T13:37:34.132" v="89" actId="14100"/>
          <ac:cxnSpMkLst>
            <pc:docMk/>
            <pc:sldMk cId="905892619" sldId="321"/>
            <ac:cxnSpMk id="39" creationId="{2A3B8DD1-E76B-E672-8E9F-0CF059C8E98C}"/>
          </ac:cxnSpMkLst>
        </pc:cxnChg>
        <pc:cxnChg chg="add mod">
          <ac:chgData name="Sunnykumar Kalola" userId="bb5066de-68d8-4587-a921-314b4cd1fe2f" providerId="ADAL" clId="{5257CE1F-D9F2-4E5D-B079-950E156A3711}" dt="2023-03-09T13:37:46.847" v="92" actId="208"/>
          <ac:cxnSpMkLst>
            <pc:docMk/>
            <pc:sldMk cId="905892619" sldId="321"/>
            <ac:cxnSpMk id="47" creationId="{1DE17A4F-3D68-5D9F-0615-7531E6D4E1CF}"/>
          </ac:cxnSpMkLst>
        </pc:cxnChg>
        <pc:cxnChg chg="add mod">
          <ac:chgData name="Sunnykumar Kalola" userId="bb5066de-68d8-4587-a921-314b4cd1fe2f" providerId="ADAL" clId="{5257CE1F-D9F2-4E5D-B079-950E156A3711}" dt="2023-03-09T13:38:37.116" v="100" actId="14100"/>
          <ac:cxnSpMkLst>
            <pc:docMk/>
            <pc:sldMk cId="905892619" sldId="321"/>
            <ac:cxnSpMk id="51" creationId="{F07974E3-C4E5-99FE-3C16-B57377F31D80}"/>
          </ac:cxnSpMkLst>
        </pc:cxnChg>
        <pc:cxnChg chg="add mod">
          <ac:chgData name="Sunnykumar Kalola" userId="bb5066de-68d8-4587-a921-314b4cd1fe2f" providerId="ADAL" clId="{5257CE1F-D9F2-4E5D-B079-950E156A3711}" dt="2023-03-09T13:39:21.399" v="107" actId="14100"/>
          <ac:cxnSpMkLst>
            <pc:docMk/>
            <pc:sldMk cId="905892619" sldId="321"/>
            <ac:cxnSpMk id="56" creationId="{DB857BDF-E4AD-06A2-ED13-89CD2B4EA4D7}"/>
          </ac:cxnSpMkLst>
        </pc:cxnChg>
      </pc:sldChg>
      <pc:sldChg chg="add">
        <pc:chgData name="Sunnykumar Kalola" userId="bb5066de-68d8-4587-a921-314b4cd1fe2f" providerId="ADAL" clId="{5257CE1F-D9F2-4E5D-B079-950E156A3711}" dt="2023-03-09T14:09:23.347" v="110"/>
        <pc:sldMkLst>
          <pc:docMk/>
          <pc:sldMk cId="584908152" sldId="322"/>
        </pc:sldMkLst>
      </pc:sldChg>
      <pc:sldChg chg="add del">
        <pc:chgData name="Sunnykumar Kalola" userId="bb5066de-68d8-4587-a921-314b4cd1fe2f" providerId="ADAL" clId="{5257CE1F-D9F2-4E5D-B079-950E156A3711}" dt="2023-03-09T14:09:41.561" v="126"/>
        <pc:sldMkLst>
          <pc:docMk/>
          <pc:sldMk cId="2570828508" sldId="323"/>
        </pc:sldMkLst>
      </pc:sldChg>
    </pc:docChg>
  </pc:docChgLst>
  <pc:docChgLst>
    <pc:chgData name="Bansi Jashvantkumar Donga" userId="S::bjdonga@uwaterloo.ca::158a2fd7-f786-422a-b7bd-7dad7151100b" providerId="AD" clId="Web-{D7D2F6ED-5F41-475C-88CB-2252492D68A7}"/>
    <pc:docChg chg="addSld delSld modSld modSection">
      <pc:chgData name="Bansi Jashvantkumar Donga" userId="S::bjdonga@uwaterloo.ca::158a2fd7-f786-422a-b7bd-7dad7151100b" providerId="AD" clId="Web-{D7D2F6ED-5F41-475C-88CB-2252492D68A7}" dt="2023-03-09T04:34:14.444" v="42"/>
      <pc:docMkLst>
        <pc:docMk/>
      </pc:docMkLst>
      <pc:sldChg chg="addSp delSp modSp del">
        <pc:chgData name="Bansi Jashvantkumar Donga" userId="S::bjdonga@uwaterloo.ca::158a2fd7-f786-422a-b7bd-7dad7151100b" providerId="AD" clId="Web-{D7D2F6ED-5F41-475C-88CB-2252492D68A7}" dt="2023-03-09T04:34:14.444" v="42"/>
        <pc:sldMkLst>
          <pc:docMk/>
          <pc:sldMk cId="1523126124" sldId="315"/>
        </pc:sldMkLst>
        <pc:picChg chg="add del mod">
          <ac:chgData name="Bansi Jashvantkumar Donga" userId="S::bjdonga@uwaterloo.ca::158a2fd7-f786-422a-b7bd-7dad7151100b" providerId="AD" clId="Web-{D7D2F6ED-5F41-475C-88CB-2252492D68A7}" dt="2023-03-09T04:31:42.666" v="11"/>
          <ac:picMkLst>
            <pc:docMk/>
            <pc:sldMk cId="1523126124" sldId="315"/>
            <ac:picMk id="2" creationId="{CFAB5FD4-6565-2466-B30D-0F3F6B7F85E7}"/>
          </ac:picMkLst>
        </pc:picChg>
      </pc:sldChg>
      <pc:sldChg chg="addSp modSp add replId">
        <pc:chgData name="Bansi Jashvantkumar Donga" userId="S::bjdonga@uwaterloo.ca::158a2fd7-f786-422a-b7bd-7dad7151100b" providerId="AD" clId="Web-{D7D2F6ED-5F41-475C-88CB-2252492D68A7}" dt="2023-03-09T04:34:07.007" v="41" actId="1076"/>
        <pc:sldMkLst>
          <pc:docMk/>
          <pc:sldMk cId="3632551663" sldId="317"/>
        </pc:sldMkLst>
        <pc:spChg chg="mod">
          <ac:chgData name="Bansi Jashvantkumar Donga" userId="S::bjdonga@uwaterloo.ca::158a2fd7-f786-422a-b7bd-7dad7151100b" providerId="AD" clId="Web-{D7D2F6ED-5F41-475C-88CB-2252492D68A7}" dt="2023-03-09T04:32:56.368" v="38" actId="20577"/>
          <ac:spMkLst>
            <pc:docMk/>
            <pc:sldMk cId="3632551663" sldId="317"/>
            <ac:spMk id="2" creationId="{00000000-0000-0000-0000-000000000000}"/>
          </ac:spMkLst>
        </pc:spChg>
        <pc:picChg chg="add mod">
          <ac:chgData name="Bansi Jashvantkumar Donga" userId="S::bjdonga@uwaterloo.ca::158a2fd7-f786-422a-b7bd-7dad7151100b" providerId="AD" clId="Web-{D7D2F6ED-5F41-475C-88CB-2252492D68A7}" dt="2023-03-09T04:34:07.007" v="41" actId="1076"/>
          <ac:picMkLst>
            <pc:docMk/>
            <pc:sldMk cId="3632551663" sldId="317"/>
            <ac:picMk id="3" creationId="{AB216B09-0664-0132-4C34-40BF8F2E16BF}"/>
          </ac:picMkLst>
        </pc:picChg>
      </pc:sldChg>
    </pc:docChg>
  </pc:docChgLst>
</pc:chgInfo>
</file>

<file path=ppt/comments/modernComment_130_B8C36C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C4720BD-9D8D-4E76-AD70-202252BFB3E3}" authorId="{97A01E9F-D997-75A6-C865-0DC52216388B}" created="2023-03-09T06:35:37.173">
    <pc:sldMkLst xmlns:pc="http://schemas.microsoft.com/office/powerpoint/2013/main/command">
      <pc:docMk/>
      <pc:sldMk cId="193738436" sldId="304"/>
    </pc:sldMkLst>
    <p188:txBody>
      <a:bodyPr/>
      <a:lstStyle/>
      <a:p>
        <a:r>
          <a:rPr lang="en-IN"/>
          <a:t>Create gantt chart for final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CB6FAF-0988-406A-856A-6D426DCCDACA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91366-2F72-4EFE-85E2-913239DC94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405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93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49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719960" cy="1474115"/>
          </a:xfrm>
        </p:spPr>
        <p:txBody>
          <a:bodyPr lIns="0" anchor="b">
            <a:no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699C795-1381-4E11-9153-006C650BFA8A}" type="datetime1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DESIKART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648A5-475C-49D1-8386-2FE311AD0876}" type="datetime1">
              <a:rPr lang="en-US" smtClean="0"/>
              <a:t>3/9/2023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D0DDB-E50A-4BC8-BE7B-4CAF62B0C796}" type="datetime1">
              <a:rPr lang="en-US" smtClean="0"/>
              <a:t>3/9/2023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73F64-E839-47B6-8898-8F08373E83F6}" type="datetime1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0D968730-090A-4B8A-9843-FFBCC850F016}" type="datetime1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7F9787-DD3A-4646-BB48-620C816C001A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E774CE-34EE-2A47-A6A9-4B48522F6F9B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E01E9A-F832-2C47-AF13-96DA2A545D41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87FCA5-98BF-7C4F-A6A8-ABE67A0572DD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2F3CFE-9373-F940-8224-EC432E30E4E7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861B21-0880-4F42-9446-62738D693F11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C9FC1A16-C0B3-49B4-A5BF-F873341A12D3}" type="datetime1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1A6E2A-9139-B54F-B1FF-E0B2EAF2E0A2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94BC15-3F11-B846-AE64-D1C8A8E867F5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B6EE1D-AED7-924E-8D18-B9F1399A910E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1E2A49-C1E0-024C-876B-A61D2B440E03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64F300-FB37-FE41-9129-DD2824002FB5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AF651-5F7E-0248-8C8E-3A4B3D0F11BA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845819"/>
            <a:ext cx="5440648" cy="540720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8028A54F-C35E-4364-A558-60131D4555D8}" type="datetime1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87999" y="6335309"/>
            <a:ext cx="1016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E96372-A208-F546-B7FD-C0747128C2DF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30D062-4D3C-FB49-BC12-289C4E63859A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951BF5-3B10-4647-AE43-6C4FB2FD5AC6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7D11F8-300C-DC45-9476-8111932FAB3B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A48535B-B3BB-5C4C-B115-599D8CDF7D82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EF38F5-382A-BF49-BD63-C36DDD7A004C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4280EC52-4DC3-4C3B-9827-02C9540945E9}" type="datetime1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2CD653-AD35-5141-A8C6-BF79EBE4AA02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8B38EE-3C4F-0B4A-9115-527C95121823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646519-2BAF-9047-B121-BF7E7F710823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4D2608-732A-4741-BC48-7812A87E4D8D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F9B098-4EE4-474A-8979-CFAB574D8621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D87E91-D511-9145-BCBD-28DFC726F67E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B69A6DF6-C12D-4B7C-A3CA-C8B1C89C28E1}" type="datetime1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0DDFC3-6F0D-5E4C-8D30-C78126C00C6D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CF758B-0EB2-F34B-BE1F-5B7DBD0D91DF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2C1F90-E5C7-6D46-8B27-E98D1AD0BD1D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4A86E65-C9CD-3C43-9237-76ACBCE5AEA5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0010F3-1A9C-9049-8C1B-2C5FACE5795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0527D8-16AA-B94D-A437-8734019F07E3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8E6C3C-938E-4B0B-951A-CD6A139C469F}" type="datetime1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DESIKART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40DD73-AC1C-0641-8C33-791A62EF34B7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B8DB0B-D7AD-E443-A9FA-6978FE21FA00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FEB15A-A8CF-CA4A-BCB9-2DEEC6268E6B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2309BB-A9D7-E64D-8EF7-0E490151B952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B22BAE-45F8-9D49-A3CD-17513F341915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4567BB1-0BFA-DE41-9739-5EC1F580B29E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title="University of Waterlo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5" y="1204402"/>
            <a:ext cx="6400271" cy="4157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none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76A2A1CF-986F-4043-876B-B2C846B601A9}" type="datetime1">
              <a:rPr lang="en-US" smtClean="0"/>
              <a:t>3/9/2023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8767003-A445-4406-8667-8C7A3EE75382}" type="datetime1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DESIKART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3781997" y="1779967"/>
            <a:ext cx="4628005" cy="3005998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marL="0" algn="ctr">
              <a:lnSpc>
                <a:spcPct val="75000"/>
              </a:lnSpc>
              <a:defRPr lang="en-US" sz="1800" b="0" i="0" cap="none" baseline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445996-6D64-4CF9-BFCA-5CEE128BEEA8}" type="datetime1">
              <a:rPr lang="en-US" smtClean="0"/>
              <a:t>3/9/2023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DESIKART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F1FAFC-408D-0840-BF87-C10DEF00AE57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1609E3-BEF5-DF4C-8E07-DA3B468D1EFE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6397E2-7B07-A34D-BAD4-108B31B92077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086606-36A8-EA42-A473-1353FDBE6400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ED482C-BC79-A14A-91C5-BEDF9D7DDF4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FBB297-7D6E-4447-9C11-F3CE63C4A406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_Y+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8F653FE-3A86-E844-A53F-0361E59D70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660" y="4585014"/>
            <a:ext cx="1884680" cy="533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ADE716-1136-A547-A8CE-EAC2B309AA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648" y="5270227"/>
            <a:ext cx="3854704" cy="25247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6CCC820D-68DC-4506-B175-565C71E56C26}" type="datetime1">
              <a:rPr lang="en-US" smtClean="0"/>
              <a:t>3/9/2023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 title="University of Waterloo">
            <a:extLst>
              <a:ext uri="{FF2B5EF4-FFF2-40B4-BE49-F238E27FC236}">
                <a16:creationId xmlns:a16="http://schemas.microsoft.com/office/drawing/2014/main" id="{3A3088FF-BF54-E04E-8115-1F3BD77AD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31" y="883196"/>
            <a:ext cx="5758536" cy="37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55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_Y+W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80F192-B47D-4AD9-9F55-CB5D20396623}" type="datetime1">
              <a:rPr lang="en-US" smtClean="0"/>
              <a:t>3/9/2023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DESIKART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F1FAFC-408D-0840-BF87-C10DEF00AE57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1609E3-BEF5-DF4C-8E07-DA3B468D1EFE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6397E2-7B07-A34D-BAD4-108B31B92077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086606-36A8-EA42-A473-1353FDBE6400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ED482C-BC79-A14A-91C5-BEDF9D7DDF4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FBB297-7D6E-4447-9C11-F3CE63C4A406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1B2F895-74F6-5245-9741-0020E25D8A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60" y="4592032"/>
            <a:ext cx="1884680" cy="533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46E8A0-B6BB-1D40-8410-044E5B2039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648" y="5277245"/>
            <a:ext cx="3854704" cy="252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747904-A0FC-F14A-9236-E3A1ADBB8DEF}"/>
              </a:ext>
            </a:extLst>
          </p:cNvPr>
          <p:cNvSpPr txBox="1"/>
          <p:nvPr/>
        </p:nvSpPr>
        <p:spPr>
          <a:xfrm>
            <a:off x="4851400" y="7247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4" name="Picture 23" title="University of Waterloo">
            <a:extLst>
              <a:ext uri="{FF2B5EF4-FFF2-40B4-BE49-F238E27FC236}">
                <a16:creationId xmlns:a16="http://schemas.microsoft.com/office/drawing/2014/main" id="{20257D9E-F7C4-F945-A5BF-B227315677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4015977" y="1407095"/>
            <a:ext cx="4160045" cy="27020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1425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719960" cy="1474115"/>
          </a:xfrm>
        </p:spPr>
        <p:txBody>
          <a:bodyPr lIns="0" anchor="b">
            <a:no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699C795-1381-4E11-9153-006C650BFA8A}" type="datetime1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DESIKART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8767003-A445-4406-8667-8C7A3EE75382}" type="datetime1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DESIKART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516760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843943A-2D2D-4EEF-B579-212AD1157E6D}" type="datetime1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DESIKART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5" name="Rectangle 4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ACEFB97-2766-408A-AE2A-927C205FF233}" type="datetime1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DESIKART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D3E36-210A-4989-B9F3-AF075667A9B8}" type="datetime1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D7A110B-E637-4932-861C-68F03DF881F6}" type="datetime1">
              <a:rPr lang="en-US" smtClean="0"/>
              <a:t>3/9/2023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8612-E3A6-4D1F-9C74-C5C597650461}" type="datetime1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516760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843943A-2D2D-4EEF-B579-212AD1157E6D}" type="datetime1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DESIKART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5" name="Rectangle 4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227413"/>
            <a:ext cx="8770620" cy="1212056"/>
          </a:xfrm>
        </p:spPr>
        <p:txBody>
          <a:bodyPr anchor="b">
            <a:noAutofit/>
          </a:bodyPr>
          <a:lstStyle>
            <a:lvl1pPr algn="l">
              <a:defRPr sz="40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447299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3A45DBF6-1B49-42C4-B5D4-8105D1605526}" type="datetime1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19C55-DA43-4442-87F5-A8C72EA6140C}" type="datetime1">
              <a:rPr lang="en-US" smtClean="0"/>
              <a:t>3/9/2023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648A5-475C-49D1-8386-2FE311AD0876}" type="datetime1">
              <a:rPr lang="en-US" smtClean="0"/>
              <a:t>3/9/2023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D0DDB-E50A-4BC8-BE7B-4CAF62B0C796}" type="datetime1">
              <a:rPr lang="en-US" smtClean="0"/>
              <a:t>3/9/2023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73F64-E839-47B6-8898-8F08373E83F6}" type="datetime1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0D968730-090A-4B8A-9843-FFBCC850F016}" type="datetime1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7F9787-DD3A-4646-BB48-620C816C001A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E774CE-34EE-2A47-A6A9-4B48522F6F9B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E01E9A-F832-2C47-AF13-96DA2A545D41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87FCA5-98BF-7C4F-A6A8-ABE67A0572DD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2F3CFE-9373-F940-8224-EC432E30E4E7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861B21-0880-4F42-9446-62738D693F11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C9FC1A16-C0B3-49B4-A5BF-F873341A12D3}" type="datetime1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1A6E2A-9139-B54F-B1FF-E0B2EAF2E0A2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94BC15-3F11-B846-AE64-D1C8A8E867F5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B6EE1D-AED7-924E-8D18-B9F1399A910E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1E2A49-C1E0-024C-876B-A61D2B440E03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64F300-FB37-FE41-9129-DD2824002FB5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AF651-5F7E-0248-8C8E-3A4B3D0F11BA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845819"/>
            <a:ext cx="5440648" cy="540720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8028A54F-C35E-4364-A558-60131D4555D8}" type="datetime1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87999" y="6335309"/>
            <a:ext cx="1016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E96372-A208-F546-B7FD-C0747128C2DF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30D062-4D3C-FB49-BC12-289C4E63859A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951BF5-3B10-4647-AE43-6C4FB2FD5AC6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7D11F8-300C-DC45-9476-8111932FAB3B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A48535B-B3BB-5C4C-B115-599D8CDF7D82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EF38F5-382A-BF49-BD63-C36DDD7A004C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4280EC52-4DC3-4C3B-9827-02C9540945E9}" type="datetime1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2CD653-AD35-5141-A8C6-BF79EBE4AA02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8B38EE-3C4F-0B4A-9115-527C95121823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646519-2BAF-9047-B121-BF7E7F710823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4D2608-732A-4741-BC48-7812A87E4D8D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F9B098-4EE4-474A-8979-CFAB574D8621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D87E91-D511-9145-BCBD-28DFC726F67E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B69A6DF6-C12D-4B7C-A3CA-C8B1C89C28E1}" type="datetime1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0DDFC3-6F0D-5E4C-8D30-C78126C00C6D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CF758B-0EB2-F34B-BE1F-5B7DBD0D91DF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2C1F90-E5C7-6D46-8B27-E98D1AD0BD1D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4A86E65-C9CD-3C43-9237-76ACBCE5AEA5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0010F3-1A9C-9049-8C1B-2C5FACE5795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0527D8-16AA-B94D-A437-8734019F07E3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ACEFB97-2766-408A-AE2A-927C205FF233}" type="datetime1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DESIKART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8E6C3C-938E-4B0B-951A-CD6A139C469F}" type="datetime1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DESIKART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40DD73-AC1C-0641-8C33-791A62EF34B7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B8DB0B-D7AD-E443-A9FA-6978FE21FA00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FEB15A-A8CF-CA4A-BCB9-2DEEC6268E6B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2309BB-A9D7-E64D-8EF7-0E490151B952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B22BAE-45F8-9D49-A3CD-17513F341915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4567BB1-0BFA-DE41-9739-5EC1F580B29E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title="University of Waterlo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5" y="1204402"/>
            <a:ext cx="6400271" cy="4157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none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76A2A1CF-986F-4043-876B-B2C846B601A9}" type="datetime1">
              <a:rPr lang="en-US" smtClean="0"/>
              <a:t>3/9/2023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3781997" y="1779967"/>
            <a:ext cx="4628005" cy="3005998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marL="0" algn="ctr">
              <a:lnSpc>
                <a:spcPct val="75000"/>
              </a:lnSpc>
              <a:defRPr lang="en-US" sz="1800" b="0" i="0" cap="none" baseline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445996-6D64-4CF9-BFCA-5CEE128BEEA8}" type="datetime1">
              <a:rPr lang="en-US" smtClean="0"/>
              <a:t>3/9/2023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DESIKART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F1FAFC-408D-0840-BF87-C10DEF00AE57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1609E3-BEF5-DF4C-8E07-DA3B468D1EFE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6397E2-7B07-A34D-BAD4-108B31B92077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086606-36A8-EA42-A473-1353FDBE6400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ED482C-BC79-A14A-91C5-BEDF9D7DDF4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FBB297-7D6E-4447-9C11-F3CE63C4A406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_Y+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8F653FE-3A86-E844-A53F-0361E59D70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660" y="4585014"/>
            <a:ext cx="1884680" cy="533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ADE716-1136-A547-A8CE-EAC2B309AA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648" y="5270227"/>
            <a:ext cx="3854704" cy="25247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6CCC820D-68DC-4506-B175-565C71E56C26}" type="datetime1">
              <a:rPr lang="en-US" smtClean="0"/>
              <a:t>3/9/2023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 title="University of Waterloo">
            <a:extLst>
              <a:ext uri="{FF2B5EF4-FFF2-40B4-BE49-F238E27FC236}">
                <a16:creationId xmlns:a16="http://schemas.microsoft.com/office/drawing/2014/main" id="{3A3088FF-BF54-E04E-8115-1F3BD77AD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31" y="883196"/>
            <a:ext cx="5758536" cy="37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55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_Y+W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80F192-B47D-4AD9-9F55-CB5D20396623}" type="datetime1">
              <a:rPr lang="en-US" smtClean="0"/>
              <a:t>3/9/2023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DESIKART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F1FAFC-408D-0840-BF87-C10DEF00AE57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1609E3-BEF5-DF4C-8E07-DA3B468D1EFE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6397E2-7B07-A34D-BAD4-108B31B92077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086606-36A8-EA42-A473-1353FDBE6400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ED482C-BC79-A14A-91C5-BEDF9D7DDF4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FBB297-7D6E-4447-9C11-F3CE63C4A406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1B2F895-74F6-5245-9741-0020E25D8A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60" y="4592032"/>
            <a:ext cx="1884680" cy="533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46E8A0-B6BB-1D40-8410-044E5B2039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648" y="5277245"/>
            <a:ext cx="3854704" cy="252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747904-A0FC-F14A-9236-E3A1ADBB8DEF}"/>
              </a:ext>
            </a:extLst>
          </p:cNvPr>
          <p:cNvSpPr txBox="1"/>
          <p:nvPr/>
        </p:nvSpPr>
        <p:spPr>
          <a:xfrm>
            <a:off x="4851400" y="7247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4" name="Picture 23" title="University of Waterloo">
            <a:extLst>
              <a:ext uri="{FF2B5EF4-FFF2-40B4-BE49-F238E27FC236}">
                <a16:creationId xmlns:a16="http://schemas.microsoft.com/office/drawing/2014/main" id="{20257D9E-F7C4-F945-A5BF-B227315677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4015977" y="1407095"/>
            <a:ext cx="4160045" cy="27020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1425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719960" cy="1474115"/>
          </a:xfrm>
        </p:spPr>
        <p:txBody>
          <a:bodyPr lIns="0" anchor="b">
            <a:no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0699C795-1381-4E11-9153-006C650BFA8A}" type="datetime1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DESIKART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8767003-A445-4406-8667-8C7A3EE75382}" type="datetime1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DESIKART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68" y="5670949"/>
            <a:ext cx="2831372" cy="72475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8" name="Rectangle 1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516760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8843943A-2D2D-4EEF-B579-212AD1157E6D}" type="datetime1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DESIKART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5" name="Rectangle 4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BACEFB97-2766-408A-AE2A-927C205FF233}" type="datetime1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DESIKART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267" y="5680659"/>
            <a:ext cx="2770751" cy="717639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D3E36-210A-4989-B9F3-AF075667A9B8}" type="datetime1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D3E36-210A-4989-B9F3-AF075667A9B8}" type="datetime1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D7A110B-E637-4932-861C-68F03DF881F6}" type="datetime1">
              <a:rPr lang="en-US" smtClean="0"/>
              <a:t>3/9/2023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8612-E3A6-4D1F-9C74-C5C597650461}" type="datetime1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227413"/>
            <a:ext cx="8770620" cy="1212056"/>
          </a:xfrm>
        </p:spPr>
        <p:txBody>
          <a:bodyPr anchor="b">
            <a:noAutofit/>
          </a:bodyPr>
          <a:lstStyle>
            <a:lvl1pPr algn="l">
              <a:defRPr sz="40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447299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3A45DBF6-1B49-42C4-B5D4-8105D1605526}" type="datetime1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19C55-DA43-4442-87F5-A8C72EA6140C}" type="datetime1">
              <a:rPr lang="en-US" smtClean="0"/>
              <a:t>3/9/2023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648A5-475C-49D1-8386-2FE311AD0876}" type="datetime1">
              <a:rPr lang="en-US" smtClean="0"/>
              <a:t>3/9/2023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D0DDB-E50A-4BC8-BE7B-4CAF62B0C796}" type="datetime1">
              <a:rPr lang="en-US" smtClean="0"/>
              <a:t>3/9/2023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73F64-E839-47B6-8898-8F08373E83F6}" type="datetime1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0D968730-090A-4B8A-9843-FFBCC850F016}" type="datetime1">
              <a:rPr lang="en-US" smtClean="0"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7F9787-DD3A-4646-BB48-620C816C001A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E774CE-34EE-2A47-A6A9-4B48522F6F9B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E01E9A-F832-2C47-AF13-96DA2A545D41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F87FCA5-98BF-7C4F-A6A8-ABE67A0572DD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A2F3CFE-9373-F940-8224-EC432E30E4E7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861B21-0880-4F42-9446-62738D693F11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C9FC1A16-C0B3-49B4-A5BF-F873341A12D3}" type="datetime1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1A6E2A-9139-B54F-B1FF-E0B2EAF2E0A2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94BC15-3F11-B846-AE64-D1C8A8E867F5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B6EE1D-AED7-924E-8D18-B9F1399A910E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1E2A49-C1E0-024C-876B-A61D2B440E03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64F300-FB37-FE41-9129-DD2824002FB5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FCAF651-5F7E-0248-8C8E-3A4B3D0F11BA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845819"/>
            <a:ext cx="5440648" cy="540720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/>
              <a:t>CONTEXT or THEME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8028A54F-C35E-4364-A558-60131D4555D8}" type="datetime1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87999" y="6335309"/>
            <a:ext cx="1016000" cy="250337"/>
          </a:xfrm>
        </p:spPr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E96372-A208-F546-B7FD-C0747128C2DF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30D062-4D3C-FB49-BC12-289C4E63859A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951BF5-3B10-4647-AE43-6C4FB2FD5AC6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7D11F8-300C-DC45-9476-8111932FAB3B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A48535B-B3BB-5C4C-B115-599D8CDF7D82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DEF38F5-382A-BF49-BD63-C36DDD7A004C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MENU ITEM 3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D7A110B-E637-4932-861C-68F03DF881F6}" type="datetime1">
              <a:rPr lang="en-US" smtClean="0"/>
              <a:t>3/9/2023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4280EC52-4DC3-4C3B-9827-02C9540945E9}" type="datetime1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2CD653-AD35-5141-A8C6-BF79EBE4AA02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8B38EE-3C4F-0B4A-9115-527C95121823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3646519-2BAF-9047-B121-BF7E7F710823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4D2608-732A-4741-BC48-7812A87E4D8D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F9B098-4EE4-474A-8979-CFAB574D8621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8D87E91-D511-9145-BCBD-28DFC726F67E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B69A6DF6-C12D-4B7C-A3CA-C8B1C89C28E1}" type="datetime1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0DDFC3-6F0D-5E4C-8D30-C78126C00C6D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CF758B-0EB2-F34B-BE1F-5B7DBD0D91DF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22C1F90-E5C7-6D46-8B27-E98D1AD0BD1D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4A86E65-C9CD-3C43-9237-76ACBCE5AEA5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B0010F3-1A9C-9049-8C1B-2C5FACE5795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E0527D8-16AA-B94D-A437-8734019F07E3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err="1"/>
              <a:t>Subheader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DIVIDER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88E6C3C-938E-4B0B-951A-CD6A139C469F}" type="datetime1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DESIKART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40DD73-AC1C-0641-8C33-791A62EF34B7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0B8DB0B-D7AD-E443-A9FA-6978FE21FA00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FFEB15A-A8CF-CA4A-BCB9-2DEEC6268E6B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2309BB-A9D7-E64D-8EF7-0E490151B952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B22BAE-45F8-9D49-A3CD-17513F341915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4567BB1-0BFA-DE41-9739-5EC1F580B29E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title="University of Waterloo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865" y="1204402"/>
            <a:ext cx="6400271" cy="41571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none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76A2A1CF-986F-4043-876B-B2C846B601A9}" type="datetime1">
              <a:rPr lang="en-US" smtClean="0"/>
              <a:t>3/9/2023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title="University of Waterloo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3781997" y="1779967"/>
            <a:ext cx="4628005" cy="3005998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marL="0" algn="ctr">
              <a:lnSpc>
                <a:spcPct val="75000"/>
              </a:lnSpc>
              <a:defRPr lang="en-US" sz="1800" b="0" i="0" cap="none" baseline="0">
                <a:solidFill>
                  <a:schemeClr val="bg1">
                    <a:alpha val="81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/>
              <a:t>Click to edit master closing slide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445996-6D64-4CF9-BFCA-5CEE128BEEA8}" type="datetime1">
              <a:rPr lang="en-US" smtClean="0"/>
              <a:t>3/9/2023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DESIKART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F1FAFC-408D-0840-BF87-C10DEF00AE57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1609E3-BEF5-DF4C-8E07-DA3B468D1EFE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6397E2-7B07-A34D-BAD4-108B31B92077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086606-36A8-EA42-A473-1353FDBE6400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ED482C-BC79-A14A-91C5-BEDF9D7DDF4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FBB297-7D6E-4447-9C11-F3CE63C4A406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_Y+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8F653FE-3A86-E844-A53F-0361E59D70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660" y="4585014"/>
            <a:ext cx="1884680" cy="533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ADE716-1136-A547-A8CE-EAC2B309AA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648" y="5270227"/>
            <a:ext cx="3854704" cy="25247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6CCC820D-68DC-4506-B175-565C71E56C26}" type="datetime1">
              <a:rPr lang="en-US" smtClean="0"/>
              <a:t>3/9/2023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8" name="Picture 27" title="University of Waterloo">
            <a:extLst>
              <a:ext uri="{FF2B5EF4-FFF2-40B4-BE49-F238E27FC236}">
                <a16:creationId xmlns:a16="http://schemas.microsoft.com/office/drawing/2014/main" id="{3A3088FF-BF54-E04E-8115-1F3BD77AD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31" y="883196"/>
            <a:ext cx="5758536" cy="373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55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_Y+W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80F192-B47D-4AD9-9F55-CB5D20396623}" type="datetime1">
              <a:rPr lang="en-US" smtClean="0"/>
              <a:t>3/9/2023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DESIKART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F1FAFC-408D-0840-BF87-C10DEF00AE57}"/>
              </a:ext>
            </a:extLst>
          </p:cNvPr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1609E3-BEF5-DF4C-8E07-DA3B468D1EFE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6397E2-7B07-A34D-BAD4-108B31B92077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9086606-36A8-EA42-A473-1353FDBE6400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ED482C-BC79-A14A-91C5-BEDF9D7DDF4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FBB297-7D6E-4447-9C11-F3CE63C4A406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1B2F895-74F6-5245-9741-0020E25D8A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60" y="4592032"/>
            <a:ext cx="1884680" cy="533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46E8A0-B6BB-1D40-8410-044E5B2039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8648" y="5277245"/>
            <a:ext cx="3854704" cy="2524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747904-A0FC-F14A-9236-E3A1ADBB8DEF}"/>
              </a:ext>
            </a:extLst>
          </p:cNvPr>
          <p:cNvSpPr txBox="1"/>
          <p:nvPr/>
        </p:nvSpPr>
        <p:spPr>
          <a:xfrm>
            <a:off x="4851400" y="7247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4" name="Picture 23" title="University of Waterloo">
            <a:extLst>
              <a:ext uri="{FF2B5EF4-FFF2-40B4-BE49-F238E27FC236}">
                <a16:creationId xmlns:a16="http://schemas.microsoft.com/office/drawing/2014/main" id="{20257D9E-F7C4-F945-A5BF-B227315677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5" t="13985" r="13985" b="13985"/>
          <a:stretch/>
        </p:blipFill>
        <p:spPr bwMode="gray">
          <a:xfrm>
            <a:off x="4015977" y="1407095"/>
            <a:ext cx="4160045" cy="27020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1425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B8612-E3A6-4D1F-9C74-C5C597650461}" type="datetime1">
              <a:rPr lang="en-US" smtClean="0"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227413"/>
            <a:ext cx="8770620" cy="1212056"/>
          </a:xfrm>
        </p:spPr>
        <p:txBody>
          <a:bodyPr anchor="b">
            <a:noAutofit/>
          </a:bodyPr>
          <a:lstStyle>
            <a:lvl1pPr algn="l">
              <a:defRPr sz="40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447299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3A45DBF6-1B49-42C4-B5D4-8105D1605526}" type="datetime1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19C55-DA43-4442-87F5-A8C72EA6140C}" type="datetime1">
              <a:rPr lang="en-US" smtClean="0"/>
              <a:t>3/9/2023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DESIKART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790545" y="6147742"/>
            <a:ext cx="2060466" cy="5274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2E667A8-FFBD-40BE-8D61-E22A85E33A22}" type="datetime1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DESIKART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  <p:sldLayoutId id="2147483723" r:id="rId21"/>
    <p:sldLayoutId id="2147483722" r:id="rId2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790545" y="6147742"/>
            <a:ext cx="2060466" cy="5274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2E667A8-FFBD-40BE-8D61-E22A85E33A22}" type="datetime1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DESIKART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790545" y="6147742"/>
            <a:ext cx="2060466" cy="52742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2E667A8-FFBD-40BE-8D61-E22A85E33A22}" type="datetime1">
              <a:rPr lang="en-US" smtClean="0"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DESIKART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sv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0_B8C36C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uwaterloo.ca/ece_651/desi_kart/-/milestones" TargetMode="External"/><Relationship Id="rId2" Type="http://schemas.openxmlformats.org/officeDocument/2006/relationships/hyperlink" Target="https://git.uwaterloo.ca/ece_651/desi_kart/-/boards/4628" TargetMode="Externa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.uwaterloo.ca/ece_651/desi_kart/-/boards/4628" TargetMode="Externa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7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800" y="1840660"/>
            <a:ext cx="5691051" cy="1039670"/>
          </a:xfrm>
        </p:spPr>
        <p:txBody>
          <a:bodyPr/>
          <a:lstStyle/>
          <a:p>
            <a:br>
              <a:rPr lang="en-US" sz="4000">
                <a:latin typeface="Arial Rounded MT Bold" panose="020F0704030504030204" pitchFamily="34" charset="0"/>
              </a:rPr>
            </a:br>
            <a:br>
              <a:rPr lang="en-US" sz="2500">
                <a:latin typeface="Arial Rounded MT Bold" panose="020F0704030504030204" pitchFamily="34" charset="0"/>
              </a:rPr>
            </a:br>
            <a:r>
              <a:rPr lang="en-US" sz="3500">
                <a:latin typeface="Arial Rounded MT Bold" panose="020F0704030504030204" pitchFamily="34" charset="0"/>
              </a:rPr>
              <a:t>ECE651: </a:t>
            </a:r>
            <a:br>
              <a:rPr lang="en-US" sz="3500">
                <a:latin typeface="Arial Rounded MT Bold" panose="020F0704030504030204" pitchFamily="34" charset="0"/>
              </a:rPr>
            </a:br>
            <a:r>
              <a:rPr lang="en-US" sz="3000">
                <a:latin typeface="Arial Rounded MT Bold" panose="020F0704030504030204" pitchFamily="34" charset="0"/>
              </a:rPr>
              <a:t>MIDTERM PROJECT 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7763" y="3565061"/>
            <a:ext cx="3635934" cy="1658982"/>
          </a:xfrm>
        </p:spPr>
        <p:txBody>
          <a:bodyPr>
            <a:noAutofit/>
          </a:bodyPr>
          <a:lstStyle/>
          <a:p>
            <a:r>
              <a:rPr lang="en-US" i="1">
                <a:solidFill>
                  <a:schemeClr val="tx1"/>
                </a:solidFill>
              </a:rPr>
              <a:t>Prepared by: Group 23</a:t>
            </a:r>
          </a:p>
          <a:p>
            <a:r>
              <a:rPr lang="en-US" i="1">
                <a:solidFill>
                  <a:schemeClr val="tx1"/>
                </a:solidFill>
              </a:rPr>
              <a:t>Bansi Donga (20989264)</a:t>
            </a:r>
            <a:br>
              <a:rPr lang="en-US" i="1">
                <a:solidFill>
                  <a:schemeClr val="tx1"/>
                </a:solidFill>
              </a:rPr>
            </a:br>
            <a:r>
              <a:rPr lang="en-US" i="1">
                <a:solidFill>
                  <a:schemeClr val="tx1"/>
                </a:solidFill>
              </a:rPr>
              <a:t>Khushi </a:t>
            </a:r>
            <a:r>
              <a:rPr lang="en-US" i="1" err="1">
                <a:solidFill>
                  <a:schemeClr val="tx1"/>
                </a:solidFill>
              </a:rPr>
              <a:t>Barot</a:t>
            </a:r>
            <a:r>
              <a:rPr lang="en-US" i="1">
                <a:solidFill>
                  <a:schemeClr val="tx1"/>
                </a:solidFill>
              </a:rPr>
              <a:t> (20988108)</a:t>
            </a:r>
            <a:br>
              <a:rPr lang="en-US" i="1">
                <a:solidFill>
                  <a:schemeClr val="tx1"/>
                </a:solidFill>
              </a:rPr>
            </a:br>
            <a:r>
              <a:rPr lang="en-US" i="1" err="1">
                <a:solidFill>
                  <a:schemeClr val="tx1"/>
                </a:solidFill>
              </a:rPr>
              <a:t>Naitikkumar</a:t>
            </a:r>
            <a:r>
              <a:rPr lang="en-US" i="1">
                <a:solidFill>
                  <a:schemeClr val="tx1"/>
                </a:solidFill>
              </a:rPr>
              <a:t> Prajapati (20986782)</a:t>
            </a:r>
            <a:br>
              <a:rPr lang="en-US" i="1">
                <a:solidFill>
                  <a:schemeClr val="tx1"/>
                </a:solidFill>
              </a:rPr>
            </a:br>
            <a:r>
              <a:rPr lang="en-US" i="1">
                <a:solidFill>
                  <a:schemeClr val="tx1"/>
                </a:solidFill>
              </a:rPr>
              <a:t>Rashmi </a:t>
            </a:r>
            <a:r>
              <a:rPr lang="en-US" i="1" err="1">
                <a:solidFill>
                  <a:schemeClr val="tx1"/>
                </a:solidFill>
              </a:rPr>
              <a:t>Gediya</a:t>
            </a:r>
            <a:r>
              <a:rPr lang="en-US" i="1">
                <a:solidFill>
                  <a:schemeClr val="tx1"/>
                </a:solidFill>
              </a:rPr>
              <a:t> (21033561)</a:t>
            </a:r>
            <a:br>
              <a:rPr lang="en-US" i="1">
                <a:solidFill>
                  <a:schemeClr val="tx1"/>
                </a:solidFill>
              </a:rPr>
            </a:br>
            <a:r>
              <a:rPr lang="en-US" i="1">
                <a:solidFill>
                  <a:schemeClr val="tx1"/>
                </a:solidFill>
              </a:rPr>
              <a:t>Sunnykumar Kalola (20989263)</a:t>
            </a:r>
          </a:p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Placeholder 14">
            <a:extLst>
              <a:ext uri="{FF2B5EF4-FFF2-40B4-BE49-F238E27FC236}">
                <a16:creationId xmlns:a16="http://schemas.microsoft.com/office/drawing/2014/main" id="{9D219682-4454-2741-ADE1-D3B8B6E661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" t="640" r="7511" b="7090"/>
          <a:stretch/>
        </p:blipFill>
        <p:spPr>
          <a:xfrm>
            <a:off x="6115250" y="416414"/>
            <a:ext cx="6104092" cy="64608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68876" y="6573052"/>
            <a:ext cx="702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latin typeface="Verdana" panose="020B0604030504040204" pitchFamily="34" charset="0"/>
                <a:ea typeface="Verdana" panose="020B0604030504040204" pitchFamily="34" charset="0"/>
              </a:rPr>
              <a:t>PAGE  </a:t>
            </a:r>
            <a:fld id="{93005692-73BE-493E-93AB-ECD6027A7652}" type="slidenum">
              <a:rPr lang="en-US" sz="1000">
                <a:latin typeface="Verdana" panose="020B0604030504040204" pitchFamily="34" charset="0"/>
                <a:ea typeface="Verdana" panose="020B0604030504040204" pitchFamily="34" charset="0"/>
              </a:rPr>
              <a:pPr/>
              <a:t>1</a:t>
            </a:fld>
            <a:endParaRPr lang="en-US" sz="10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41841FC-BB42-521F-5B15-C0F05C92A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02558" y="-436204"/>
            <a:ext cx="7894868" cy="318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3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Rounded MT Bold" panose="020F0704030504030204" pitchFamily="34" charset="0"/>
              </a:rPr>
              <a:t>CODE STRUCTURE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4B902D6-3972-B841-52AD-22387FE76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9290" y="5644295"/>
            <a:ext cx="3865769" cy="15591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22FF1B-96BD-1CC1-3485-90E0AC2E9C6E}"/>
              </a:ext>
            </a:extLst>
          </p:cNvPr>
          <p:cNvSpPr/>
          <p:nvPr/>
        </p:nvSpPr>
        <p:spPr>
          <a:xfrm>
            <a:off x="5693529" y="6481405"/>
            <a:ext cx="702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latin typeface="Verdana" panose="020B0604030504040204" pitchFamily="34" charset="0"/>
                <a:ea typeface="Verdana" panose="020B0604030504040204" pitchFamily="34" charset="0"/>
              </a:rPr>
              <a:t>PAGE  </a:t>
            </a:r>
            <a:fld id="{93005692-73BE-493E-93AB-ECD6027A7652}" type="slidenum">
              <a:rPr lang="en-US" sz="1000">
                <a:latin typeface="Verdana" panose="020B0604030504040204" pitchFamily="34" charset="0"/>
                <a:ea typeface="Verdana" panose="020B0604030504040204" pitchFamily="34" charset="0"/>
              </a:rPr>
              <a:pPr/>
              <a:t>10</a:t>
            </a:fld>
            <a:endParaRPr lang="en-US" sz="10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A90576-E2D6-078E-3575-9210850810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8"/>
          <a:stretch/>
        </p:blipFill>
        <p:spPr>
          <a:xfrm>
            <a:off x="501445" y="1135417"/>
            <a:ext cx="2088921" cy="50294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3AB1CE-0C7C-D70A-863E-EB90213EBD03}"/>
              </a:ext>
            </a:extLst>
          </p:cNvPr>
          <p:cNvSpPr/>
          <p:nvPr/>
        </p:nvSpPr>
        <p:spPr>
          <a:xfrm>
            <a:off x="639097" y="1219201"/>
            <a:ext cx="921990" cy="245806"/>
          </a:xfrm>
          <a:prstGeom prst="rect">
            <a:avLst/>
          </a:prstGeom>
          <a:solidFill>
            <a:srgbClr val="EC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Root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A2B0DD-5BD9-9E74-5D18-7CDC3D0B1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3562" y="1135417"/>
            <a:ext cx="2217612" cy="31473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F8685AA-AB5B-D338-1E25-9A9F566E8C20}"/>
              </a:ext>
            </a:extLst>
          </p:cNvPr>
          <p:cNvCxnSpPr>
            <a:cxnSpLocks/>
            <a:endCxn id="10" idx="0"/>
          </p:cNvCxnSpPr>
          <p:nvPr/>
        </p:nvCxnSpPr>
        <p:spPr>
          <a:xfrm flipV="1">
            <a:off x="2590366" y="1135417"/>
            <a:ext cx="8372002" cy="486906"/>
          </a:xfrm>
          <a:prstGeom prst="bentConnector4">
            <a:avLst>
              <a:gd name="adj1" fmla="val 32691"/>
              <a:gd name="adj2" fmla="val 14695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07D1F2CF-A657-1B1F-5A24-4B44B47DA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922" y="1982460"/>
            <a:ext cx="1775614" cy="31168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45DB36F-008E-65F1-F7F0-68F5F3276CFF}"/>
              </a:ext>
            </a:extLst>
          </p:cNvPr>
          <p:cNvCxnSpPr>
            <a:cxnSpLocks/>
            <a:endCxn id="24" idx="0"/>
          </p:cNvCxnSpPr>
          <p:nvPr/>
        </p:nvCxnSpPr>
        <p:spPr>
          <a:xfrm flipV="1">
            <a:off x="2590366" y="1982460"/>
            <a:ext cx="1411363" cy="158246"/>
          </a:xfrm>
          <a:prstGeom prst="bentConnector4">
            <a:avLst>
              <a:gd name="adj1" fmla="val 18548"/>
              <a:gd name="adj2" fmla="val 24445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0CBE33D9-F8FD-3780-2503-B1E327204D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3088" y="1930572"/>
            <a:ext cx="1851820" cy="50296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A3B8DD1-E76B-E672-8E9F-0CF059C8E98C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4889536" y="2182054"/>
            <a:ext cx="20035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0F4014A-6128-8C21-6DBA-DB5FDE2154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3340" y="2491894"/>
            <a:ext cx="1272650" cy="43437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DE17A4F-3D68-5D9F-0615-7531E6D4E1CF}"/>
              </a:ext>
            </a:extLst>
          </p:cNvPr>
          <p:cNvCxnSpPr>
            <a:endCxn id="44" idx="1"/>
          </p:cNvCxnSpPr>
          <p:nvPr/>
        </p:nvCxnSpPr>
        <p:spPr>
          <a:xfrm>
            <a:off x="4889536" y="2709083"/>
            <a:ext cx="21138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2974EBE-B4F2-BAD1-E207-E8F4E55C17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3494" y="2982807"/>
            <a:ext cx="1897544" cy="15622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07974E3-C4E5-99FE-3C16-B57377F31D80}"/>
              </a:ext>
            </a:extLst>
          </p:cNvPr>
          <p:cNvCxnSpPr>
            <a:cxnSpLocks/>
          </p:cNvCxnSpPr>
          <p:nvPr/>
        </p:nvCxnSpPr>
        <p:spPr>
          <a:xfrm>
            <a:off x="4889536" y="3175819"/>
            <a:ext cx="26939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A4B9801E-BD46-434D-1A6B-988EAA0F8D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4445" y="3540885"/>
            <a:ext cx="1806097" cy="15012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B857BDF-E4AD-06A2-ED13-89CD2B4EA4D7}"/>
              </a:ext>
            </a:extLst>
          </p:cNvPr>
          <p:cNvCxnSpPr>
            <a:cxnSpLocks/>
          </p:cNvCxnSpPr>
          <p:nvPr/>
        </p:nvCxnSpPr>
        <p:spPr>
          <a:xfrm>
            <a:off x="4889536" y="3763924"/>
            <a:ext cx="5949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892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Rounded MT Bold" panose="020F0704030504030204" pitchFamily="34" charset="0"/>
              </a:rPr>
              <a:t>PIPELINE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5693529" y="6507943"/>
            <a:ext cx="702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latin typeface="Verdana" panose="020B0604030504040204" pitchFamily="34" charset="0"/>
                <a:ea typeface="Verdana" panose="020B0604030504040204" pitchFamily="34" charset="0"/>
              </a:rPr>
              <a:t>PAGE  7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6E82B6C-A76C-6A8B-ECBC-22B19C4E9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3558" y="5459990"/>
            <a:ext cx="3865769" cy="1559194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4AC3121-A312-3143-E24E-DC55025C4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1410" y="1155934"/>
            <a:ext cx="9426256" cy="2345264"/>
          </a:xfr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4EF41C-6CE9-C0CD-0E6C-B85463CCB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839" y="2051861"/>
            <a:ext cx="4305877" cy="3835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865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Rounded MT Bold" panose="020F0704030504030204" pitchFamily="34" charset="0"/>
              </a:rPr>
              <a:t>DOCUMENTATION SO FAR…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012" y="1449978"/>
            <a:ext cx="6792685" cy="3161212"/>
          </a:xfrm>
        </p:spPr>
        <p:txBody>
          <a:bodyPr>
            <a:normAutofit/>
          </a:bodyPr>
          <a:lstStyle/>
          <a:p>
            <a:r>
              <a:rPr lang="en-US" sz="2000"/>
              <a:t>Project abstract</a:t>
            </a:r>
          </a:p>
          <a:p>
            <a:r>
              <a:rPr lang="en-US" sz="2000"/>
              <a:t>Team contract</a:t>
            </a:r>
          </a:p>
          <a:p>
            <a:r>
              <a:rPr lang="en-US" sz="2000"/>
              <a:t>Software requirement specifications (SRS) document</a:t>
            </a:r>
          </a:p>
          <a:p>
            <a:r>
              <a:rPr lang="en-US" sz="2000"/>
              <a:t>Test design document (TDD)</a:t>
            </a:r>
          </a:p>
          <a:p>
            <a:r>
              <a:rPr lang="en-US" sz="2000"/>
              <a:t>Presentation for midterm project review meeting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693529" y="6507943"/>
            <a:ext cx="702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latin typeface="Verdana" panose="020B0604030504040204" pitchFamily="34" charset="0"/>
                <a:ea typeface="Verdana" panose="020B0604030504040204" pitchFamily="34" charset="0"/>
              </a:rPr>
              <a:t>PAGE  7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6E82B6C-A76C-6A8B-ECBC-22B19C4E9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3558" y="5459990"/>
            <a:ext cx="3865769" cy="15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08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34" y="434108"/>
            <a:ext cx="11685426" cy="895927"/>
          </a:xfrm>
        </p:spPr>
        <p:txBody>
          <a:bodyPr/>
          <a:lstStyle/>
          <a:p>
            <a:r>
              <a:rPr lang="en-US">
                <a:latin typeface="Arial Rounded MT Bold" panose="020F0704030504030204" pitchFamily="34" charset="0"/>
              </a:rPr>
              <a:t>WEBSITE DEMO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E093852-D872-1A86-97EA-975FA2B1D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86556" y="5644295"/>
            <a:ext cx="3865769" cy="15591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8822C6-3EE4-63A0-2A7A-741B09FF75C6}"/>
              </a:ext>
            </a:extLst>
          </p:cNvPr>
          <p:cNvSpPr/>
          <p:nvPr/>
        </p:nvSpPr>
        <p:spPr>
          <a:xfrm>
            <a:off x="5554381" y="6423892"/>
            <a:ext cx="702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latin typeface="Verdana" panose="020B0604030504040204" pitchFamily="34" charset="0"/>
                <a:ea typeface="Verdana" panose="020B0604030504040204" pitchFamily="34" charset="0"/>
              </a:rPr>
              <a:t>PAGE  </a:t>
            </a:r>
            <a:fld id="{93005692-73BE-493E-93AB-ECD6027A7652}" type="slidenum">
              <a:rPr lang="en-US" sz="1000">
                <a:latin typeface="Verdana" panose="020B0604030504040204" pitchFamily="34" charset="0"/>
                <a:ea typeface="Verdana" panose="020B0604030504040204" pitchFamily="34" charset="0"/>
              </a:rPr>
              <a:pPr/>
              <a:t>13</a:t>
            </a:fld>
            <a:endParaRPr lang="en-US" sz="10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midterm_demo">
            <a:hlinkClick r:id="" action="ppaction://media"/>
            <a:extLst>
              <a:ext uri="{FF2B5EF4-FFF2-40B4-BE49-F238E27FC236}">
                <a16:creationId xmlns:a16="http://schemas.microsoft.com/office/drawing/2014/main" id="{049DF5C7-18EA-F665-1C1D-707D442179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35495" y="1137128"/>
            <a:ext cx="8860835" cy="498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3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Rounded MT Bold" panose="020F0704030504030204" pitchFamily="34" charset="0"/>
              </a:rPr>
              <a:t>LOGIN PAGE PHOTO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14393F1-9499-9CE1-214B-7FCE59D41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3558" y="5528792"/>
            <a:ext cx="3865769" cy="15591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545A02-89A3-0090-1D14-BB8F945953E6}"/>
              </a:ext>
            </a:extLst>
          </p:cNvPr>
          <p:cNvSpPr/>
          <p:nvPr/>
        </p:nvSpPr>
        <p:spPr>
          <a:xfrm>
            <a:off x="5693529" y="6499819"/>
            <a:ext cx="702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latin typeface="Verdana" panose="020B0604030504040204" pitchFamily="34" charset="0"/>
                <a:ea typeface="Verdana" panose="020B0604030504040204" pitchFamily="34" charset="0"/>
              </a:rPr>
              <a:t>PAGE  </a:t>
            </a:r>
            <a:fld id="{93005692-73BE-493E-93AB-ECD6027A7652}" type="slidenum">
              <a:rPr lang="en-US" sz="1000">
                <a:latin typeface="Verdana" panose="020B0604030504040204" pitchFamily="34" charset="0"/>
                <a:ea typeface="Verdana" panose="020B0604030504040204" pitchFamily="34" charset="0"/>
              </a:rPr>
              <a:pPr/>
              <a:t>14</a:t>
            </a:fld>
            <a:endParaRPr lang="en-US" sz="10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34217CD4-9381-82B9-77A5-20090F0CB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50" y="-2335"/>
            <a:ext cx="12203501" cy="694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38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C5FF403-979D-F1F8-B157-F6E72CDE0945}"/>
              </a:ext>
            </a:extLst>
          </p:cNvPr>
          <p:cNvSpPr/>
          <p:nvPr/>
        </p:nvSpPr>
        <p:spPr>
          <a:xfrm>
            <a:off x="-32740" y="363340"/>
            <a:ext cx="5155933" cy="64826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D75D2823-44D7-3D46-8CBD-2CDA98F9CF51}"/>
              </a:ext>
            </a:extLst>
          </p:cNvPr>
          <p:cNvSpPr txBox="1">
            <a:spLocks/>
          </p:cNvSpPr>
          <p:nvPr/>
        </p:nvSpPr>
        <p:spPr>
          <a:xfrm>
            <a:off x="9655249" y="6471346"/>
            <a:ext cx="2494711" cy="397164"/>
          </a:xfrm>
          <a:prstGeom prst="rect">
            <a:avLst/>
          </a:prstGeom>
          <a:noFill/>
          <a:ln>
            <a:noFill/>
          </a:ln>
        </p:spPr>
        <p:txBody>
          <a:bodyPr lIns="0" tIns="0" rIns="108000" bIns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/>
              <a:t>Photo credit: </a:t>
            </a:r>
            <a:r>
              <a:rPr lang="en-CA" sz="900"/>
              <a:t>@</a:t>
            </a:r>
            <a:r>
              <a:rPr lang="en-CA" sz="900" err="1"/>
              <a:t>bruce.digital</a:t>
            </a:r>
            <a:endParaRPr lang="en-US" sz="900"/>
          </a:p>
        </p:txBody>
      </p:sp>
      <p:sp>
        <p:nvSpPr>
          <p:cNvPr id="7" name="Rectangle 6"/>
          <p:cNvSpPr/>
          <p:nvPr/>
        </p:nvSpPr>
        <p:spPr>
          <a:xfrm>
            <a:off x="5541899" y="6471346"/>
            <a:ext cx="7533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latin typeface="Verdana" panose="020B0604030504040204" pitchFamily="34" charset="0"/>
                <a:ea typeface="Verdana" panose="020B0604030504040204" pitchFamily="34" charset="0"/>
              </a:rPr>
              <a:t>PAGE  2</a:t>
            </a:r>
          </a:p>
        </p:txBody>
      </p:sp>
      <p:pic>
        <p:nvPicPr>
          <p:cNvPr id="9" name="Picture 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57A63EB-888B-059E-2980-384DEC16E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74" y="518709"/>
            <a:ext cx="6171876" cy="6171876"/>
          </a:xfrm>
          <a:prstGeom prst="rect">
            <a:avLst/>
          </a:prstGeom>
        </p:spPr>
      </p:pic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ED080AE5-9ECD-9FDC-8DF3-C08B72B47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7610"/>
            <a:ext cx="3841827" cy="1540390"/>
          </a:xfrm>
          <a:prstGeom prst="rect">
            <a:avLst/>
          </a:prstGeom>
        </p:spPr>
      </p:pic>
      <p:pic>
        <p:nvPicPr>
          <p:cNvPr id="28" name="Picture 27" descr="Text&#10;&#10;Description automatically generated">
            <a:extLst>
              <a:ext uri="{FF2B5EF4-FFF2-40B4-BE49-F238E27FC236}">
                <a16:creationId xmlns:a16="http://schemas.microsoft.com/office/drawing/2014/main" id="{5AF34812-6F0F-1F2C-B635-E5FB8BD6B8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05564"/>
            <a:ext cx="3841827" cy="15403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2A0DD8A-5BC5-53E8-7DA5-BDAD3C700D94}"/>
              </a:ext>
            </a:extLst>
          </p:cNvPr>
          <p:cNvSpPr txBox="1"/>
          <p:nvPr/>
        </p:nvSpPr>
        <p:spPr>
          <a:xfrm>
            <a:off x="413886" y="3313869"/>
            <a:ext cx="456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50">
                <a:solidFill>
                  <a:schemeClr val="bg1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Overview</a:t>
            </a:r>
            <a:endParaRPr lang="en-US" sz="3600" b="1" spc="50">
              <a:solidFill>
                <a:srgbClr val="F36000"/>
              </a:solidFill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D62B1E99-0D84-98CA-48FD-069FEDD2A5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341" y="2215521"/>
            <a:ext cx="3865769" cy="15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68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DC4E0AC6-B1D6-A44E-976E-7D884B197E98}"/>
              </a:ext>
            </a:extLst>
          </p:cNvPr>
          <p:cNvSpPr txBox="1">
            <a:spLocks/>
          </p:cNvSpPr>
          <p:nvPr/>
        </p:nvSpPr>
        <p:spPr>
          <a:xfrm>
            <a:off x="6442841" y="5252056"/>
            <a:ext cx="5080256" cy="30170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>
                <a:solidFill>
                  <a:schemeClr val="bg1"/>
                </a:solidFill>
              </a:rPr>
              <a:t>Photo credit: </a:t>
            </a:r>
            <a:r>
              <a:rPr lang="en-CA" sz="900">
                <a:solidFill>
                  <a:schemeClr val="bg1"/>
                </a:solidFill>
              </a:rPr>
              <a:t>@</a:t>
            </a:r>
            <a:r>
              <a:rPr lang="en-CA" sz="900" err="1">
                <a:solidFill>
                  <a:schemeClr val="bg1"/>
                </a:solidFill>
              </a:rPr>
              <a:t>bruce.digital</a:t>
            </a:r>
            <a:endParaRPr lang="en-US" sz="9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EA5AF-7146-E0A2-05AD-0EED74D55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7" y="708785"/>
            <a:ext cx="5979444" cy="59794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DDA63C-27EB-4086-488F-C0FE6AB46DE5}"/>
              </a:ext>
            </a:extLst>
          </p:cNvPr>
          <p:cNvSpPr/>
          <p:nvPr/>
        </p:nvSpPr>
        <p:spPr>
          <a:xfrm>
            <a:off x="7036067" y="375386"/>
            <a:ext cx="5155933" cy="64826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1060114-B13F-EFDD-757A-C41F5773C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73" y="5402907"/>
            <a:ext cx="3841827" cy="15403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E8CC6B-E631-345C-D3B2-74FAD79FC886}"/>
              </a:ext>
            </a:extLst>
          </p:cNvPr>
          <p:cNvSpPr txBox="1"/>
          <p:nvPr/>
        </p:nvSpPr>
        <p:spPr>
          <a:xfrm>
            <a:off x="8681987" y="3301484"/>
            <a:ext cx="291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50">
                <a:solidFill>
                  <a:schemeClr val="bg1"/>
                </a:solidFill>
                <a:latin typeface="Arial Rounded MT Bold" panose="020F0704030504030204" pitchFamily="34" charset="0"/>
                <a:ea typeface="+mj-ea"/>
                <a:cs typeface="+mj-cs"/>
              </a:rPr>
              <a:t>Overview</a:t>
            </a:r>
            <a:endParaRPr lang="en-IN" sz="36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D031E3-04FC-0599-B1DD-3183F99B76E2}"/>
              </a:ext>
            </a:extLst>
          </p:cNvPr>
          <p:cNvSpPr/>
          <p:nvPr/>
        </p:nvSpPr>
        <p:spPr>
          <a:xfrm>
            <a:off x="5456512" y="6442008"/>
            <a:ext cx="702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latin typeface="Verdana" panose="020B0604030504040204" pitchFamily="34" charset="0"/>
                <a:ea typeface="Verdana" panose="020B0604030504040204" pitchFamily="34" charset="0"/>
              </a:rPr>
              <a:t>PAGE  3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3A8F5E22-D192-583B-2796-2776596BE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1148" y="2261145"/>
            <a:ext cx="3865769" cy="15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42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Rounded MT Bold"/>
              </a:rPr>
              <a:t>TECHNOLOGY USED...</a:t>
            </a:r>
            <a:endParaRPr lang="en-US">
              <a:latin typeface="Arial Rounded MT Bold" panose="020F0704030504030204" pitchFamily="34" charset="0"/>
            </a:endParaRPr>
          </a:p>
        </p:txBody>
      </p:sp>
      <p:pic>
        <p:nvPicPr>
          <p:cNvPr id="3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AB216B09-0664-0132-4C34-40BF8F2E1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1" y="1104900"/>
            <a:ext cx="9677399" cy="490064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4B902D6-3972-B841-52AD-22387FE76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19290" y="5644295"/>
            <a:ext cx="3865769" cy="15591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22FF1B-96BD-1CC1-3485-90E0AC2E9C6E}"/>
              </a:ext>
            </a:extLst>
          </p:cNvPr>
          <p:cNvSpPr/>
          <p:nvPr/>
        </p:nvSpPr>
        <p:spPr>
          <a:xfrm>
            <a:off x="5693529" y="6481405"/>
            <a:ext cx="702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latin typeface="Verdana" panose="020B0604030504040204" pitchFamily="34" charset="0"/>
                <a:ea typeface="Verdana" panose="020B0604030504040204" pitchFamily="34" charset="0"/>
              </a:rPr>
              <a:t>PAGE  </a:t>
            </a:r>
            <a:fld id="{93005692-73BE-493E-93AB-ECD6027A7652}" type="slidenum">
              <a:rPr lang="en-US" sz="1000">
                <a:latin typeface="Verdana" panose="020B0604030504040204" pitchFamily="34" charset="0"/>
                <a:ea typeface="Verdana" panose="020B0604030504040204" pitchFamily="34" charset="0"/>
              </a:rPr>
              <a:pPr/>
              <a:t>4</a:t>
            </a:fld>
            <a:endParaRPr lang="en-US" sz="100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551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6113" y="694492"/>
            <a:ext cx="7909430" cy="833862"/>
          </a:xfrm>
        </p:spPr>
        <p:txBody>
          <a:bodyPr>
            <a:normAutofit/>
          </a:bodyPr>
          <a:lstStyle/>
          <a:p>
            <a:r>
              <a:rPr lang="en-US" sz="4000">
                <a:latin typeface="Arial Rounded MT Bold" panose="020F0704030504030204" pitchFamily="34" charset="0"/>
              </a:rPr>
              <a:t>DEVELOPMENT PRACTICES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D75D2823-44D7-3D46-8CBD-2CDA98F9CF51}"/>
              </a:ext>
            </a:extLst>
          </p:cNvPr>
          <p:cNvSpPr txBox="1">
            <a:spLocks/>
          </p:cNvSpPr>
          <p:nvPr/>
        </p:nvSpPr>
        <p:spPr>
          <a:xfrm>
            <a:off x="9655249" y="6471346"/>
            <a:ext cx="2494711" cy="397164"/>
          </a:xfrm>
          <a:prstGeom prst="rect">
            <a:avLst/>
          </a:prstGeom>
          <a:noFill/>
          <a:ln>
            <a:noFill/>
          </a:ln>
        </p:spPr>
        <p:txBody>
          <a:bodyPr lIns="0" tIns="0" rIns="108000" bIns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/>
              <a:t>Photo credit: </a:t>
            </a:r>
            <a:r>
              <a:rPr lang="en-CA" sz="900"/>
              <a:t>@</a:t>
            </a:r>
            <a:r>
              <a:rPr lang="en-CA" sz="900" err="1"/>
              <a:t>bruce.dial</a:t>
            </a:r>
            <a:endParaRPr lang="en-US" sz="900"/>
          </a:p>
        </p:txBody>
      </p:sp>
      <p:sp>
        <p:nvSpPr>
          <p:cNvPr id="3" name="TextBox 2"/>
          <p:cNvSpPr txBox="1"/>
          <p:nvPr/>
        </p:nvSpPr>
        <p:spPr>
          <a:xfrm>
            <a:off x="584060" y="1528354"/>
            <a:ext cx="5287351" cy="390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 sz="2400"/>
            </a:lvl1pPr>
          </a:lstStyle>
          <a:p>
            <a:r>
              <a:rPr lang="en-US"/>
              <a:t>Agile methodology</a:t>
            </a:r>
          </a:p>
          <a:p>
            <a:r>
              <a:rPr lang="en-US"/>
              <a:t>Weekly meetings</a:t>
            </a:r>
          </a:p>
          <a:p>
            <a:r>
              <a:rPr lang="en-US"/>
              <a:t>Biweekly sprints</a:t>
            </a:r>
          </a:p>
          <a:p>
            <a:r>
              <a:rPr lang="en-US"/>
              <a:t>Version control system: GitLab</a:t>
            </a:r>
          </a:p>
          <a:p>
            <a:r>
              <a:rPr lang="en-US"/>
              <a:t>Project management tool: </a:t>
            </a:r>
          </a:p>
          <a:p>
            <a:pPr marL="0" indent="0">
              <a:buNone/>
            </a:pPr>
            <a:r>
              <a:rPr lang="en-US"/>
              <a:t>     GitLab Issue tracking board</a:t>
            </a:r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78515" y="6502135"/>
            <a:ext cx="7024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latin typeface="Verdana" panose="020B0604030504040204" pitchFamily="34" charset="0"/>
                <a:ea typeface="Verdana" panose="020B0604030504040204" pitchFamily="34" charset="0"/>
              </a:rPr>
              <a:t>PAGE 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34B25-CDC3-4D41-AAF3-7CB0AF18693C}"/>
              </a:ext>
            </a:extLst>
          </p:cNvPr>
          <p:cNvSpPr txBox="1"/>
          <p:nvPr/>
        </p:nvSpPr>
        <p:spPr>
          <a:xfrm>
            <a:off x="6029733" y="1510477"/>
            <a:ext cx="6092060" cy="390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Continuous integration / Continuous deployment pipeline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Code reviews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Testing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Documentation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Retrospective meetings after each sprint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B17477A-9323-CF84-0FF4-67F2B8039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0524" y="5568638"/>
            <a:ext cx="3865769" cy="15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8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Rounded MT Bold" panose="020F0704030504030204" pitchFamily="34" charset="0"/>
              </a:rPr>
              <a:t>GITLAB ISSUE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011" y="1776549"/>
            <a:ext cx="11411600" cy="42317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Kanban board: </a:t>
            </a:r>
            <a:r>
              <a:rPr lang="en-US" sz="2000">
                <a:hlinkClick r:id="rId2"/>
              </a:rPr>
              <a:t>https://git.uwaterloo.ca/ece_651/desi_kart/-/boards/4628</a:t>
            </a:r>
            <a:endParaRPr lang="en-US" sz="2000"/>
          </a:p>
          <a:p>
            <a:r>
              <a:rPr lang="en-US" sz="2000"/>
              <a:t>Each sprint is represented as a milestone.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For </a:t>
            </a:r>
            <a:r>
              <a:rPr lang="en-US" err="1"/>
              <a:t>eg</a:t>
            </a:r>
            <a:r>
              <a:rPr lang="en-US"/>
              <a:t>: </a:t>
            </a:r>
            <a:r>
              <a:rPr lang="en-US">
                <a:hlinkClick r:id="rId3"/>
              </a:rPr>
              <a:t>https://git.uwaterloo.ca/ece_651/desi_kart/-/milestones</a:t>
            </a:r>
            <a:endParaRPr lang="en-US"/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sz="2000"/>
              <a:t>Workflow</a:t>
            </a:r>
            <a:r>
              <a:rPr lang="en-US">
                <a:ea typeface="+mn-lt"/>
                <a:cs typeface="+mn-lt"/>
              </a:rPr>
              <a:t>: </a:t>
            </a:r>
          </a:p>
          <a:p>
            <a:pPr>
              <a:buClr>
                <a:srgbClr val="000000"/>
              </a:buClr>
              <a:buFont typeface="Wingdings" panose="05000000000000000000" pitchFamily="2" charset="2"/>
            </a:pPr>
            <a:endParaRPr lang="en-US"/>
          </a:p>
          <a:p>
            <a:pPr>
              <a:buClr>
                <a:prstClr val="black"/>
              </a:buClr>
            </a:pPr>
            <a:endParaRPr lang="en-US" sz="2000"/>
          </a:p>
        </p:txBody>
      </p:sp>
      <p:sp>
        <p:nvSpPr>
          <p:cNvPr id="20" name="Rectangle 19"/>
          <p:cNvSpPr/>
          <p:nvPr/>
        </p:nvSpPr>
        <p:spPr>
          <a:xfrm>
            <a:off x="5602926" y="6487834"/>
            <a:ext cx="702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latin typeface="Verdana" panose="020B0604030504040204" pitchFamily="34" charset="0"/>
                <a:ea typeface="Verdana" panose="020B0604030504040204" pitchFamily="34" charset="0"/>
              </a:rPr>
              <a:t>PAGE  6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B8BA493-EEDC-3BB6-E0AD-993E01BBF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99458" y="5654416"/>
            <a:ext cx="3865769" cy="1559194"/>
          </a:xfrm>
          <a:prstGeom prst="rect">
            <a:avLst/>
          </a:prstGeom>
        </p:spPr>
      </p:pic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5A9447C-162F-A852-F0FF-2145017BA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136" y="4212332"/>
            <a:ext cx="10521351" cy="12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07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Rounded MT Bold" panose="020F0704030504030204" pitchFamily="34" charset="0"/>
              </a:rPr>
              <a:t>GITLAB ISSUE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947" y="1165517"/>
            <a:ext cx="11411600" cy="5790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Kanban board: </a:t>
            </a:r>
            <a:r>
              <a:rPr lang="en-US" sz="2000">
                <a:hlinkClick r:id="rId2"/>
              </a:rPr>
              <a:t>https://git.uwaterloo.ca/ece_651/desi_kart/-/boards/4628</a:t>
            </a:r>
            <a:endParaRPr lang="en-US" sz="2000"/>
          </a:p>
          <a:p>
            <a:pPr>
              <a:buClr>
                <a:srgbClr val="000000"/>
              </a:buClr>
              <a:buFont typeface="Wingdings" panose="05000000000000000000" pitchFamily="2" charset="2"/>
            </a:pPr>
            <a:endParaRPr lang="en-US"/>
          </a:p>
          <a:p>
            <a:pPr>
              <a:buClr>
                <a:prstClr val="black"/>
              </a:buClr>
            </a:pPr>
            <a:endParaRPr lang="en-US" sz="2000"/>
          </a:p>
        </p:txBody>
      </p:sp>
      <p:sp>
        <p:nvSpPr>
          <p:cNvPr id="20" name="Rectangle 19"/>
          <p:cNvSpPr/>
          <p:nvPr/>
        </p:nvSpPr>
        <p:spPr>
          <a:xfrm>
            <a:off x="5602926" y="6487834"/>
            <a:ext cx="7024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latin typeface="Verdana" panose="020B0604030504040204" pitchFamily="34" charset="0"/>
                <a:ea typeface="Verdana" panose="020B0604030504040204" pitchFamily="34" charset="0"/>
              </a:rPr>
              <a:t>PAGE  6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B8BA493-EEDC-3BB6-E0AD-993E01BBF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9458" y="5654416"/>
            <a:ext cx="3865769" cy="1559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357760-5401-60EA-D11C-3046E3748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2008" y="1711036"/>
            <a:ext cx="7984271" cy="435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2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Rounded MT Bold"/>
              </a:rPr>
              <a:t>GITLAB TICKET</a:t>
            </a:r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C61352A-51E2-765B-D736-674A26AF9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009" y="1237405"/>
            <a:ext cx="10022421" cy="4791590"/>
          </a:xfrm>
        </p:spPr>
      </p:pic>
      <p:sp>
        <p:nvSpPr>
          <p:cNvPr id="20" name="Rectangle 19"/>
          <p:cNvSpPr/>
          <p:nvPr/>
        </p:nvSpPr>
        <p:spPr>
          <a:xfrm>
            <a:off x="5602926" y="6487834"/>
            <a:ext cx="702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latin typeface="Verdana" panose="020B0604030504040204" pitchFamily="34" charset="0"/>
                <a:ea typeface="Verdana" panose="020B0604030504040204" pitchFamily="34" charset="0"/>
              </a:rPr>
              <a:t>PAGE  6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B8BA493-EEDC-3BB6-E0AD-993E01BBF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9458" y="5654416"/>
            <a:ext cx="3865769" cy="15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Rounded MT Bold"/>
              </a:rPr>
              <a:t>GITLAB  MERGE REQUEST</a:t>
            </a:r>
            <a:endParaRPr lang="en-US">
              <a:latin typeface="Arial Rounded MT Bold" panose="020F0704030504030204" pitchFamily="34" charset="0"/>
            </a:endParaRPr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4FAA292-18A5-C47B-729A-831B0783D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282" y="1266160"/>
            <a:ext cx="9180780" cy="4734080"/>
          </a:xfrm>
        </p:spPr>
      </p:pic>
      <p:sp>
        <p:nvSpPr>
          <p:cNvPr id="20" name="Rectangle 19"/>
          <p:cNvSpPr/>
          <p:nvPr/>
        </p:nvSpPr>
        <p:spPr>
          <a:xfrm>
            <a:off x="5602926" y="6487834"/>
            <a:ext cx="7024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>
                <a:latin typeface="Verdana" panose="020B0604030504040204" pitchFamily="34" charset="0"/>
                <a:ea typeface="Verdana" panose="020B0604030504040204" pitchFamily="34" charset="0"/>
              </a:rPr>
              <a:t>PAGE  6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B8BA493-EEDC-3BB6-E0AD-993E01BBF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9458" y="5654416"/>
            <a:ext cx="3865769" cy="15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7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aterloo_powerpoint_template_16-9_widescreen">
  <a:themeElements>
    <a:clrScheme name="Waterloo2016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Custom 1">
      <a:majorFont>
        <a:latin typeface="Barlow Condensed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terloo_powerpoint_template_16-9_widescreen" id="{4809F9E8-56BF-8C4D-85E0-7353F442B736}" vid="{D553A0E6-7EAA-F242-A75B-21BFDE7A7B87}"/>
    </a:ext>
  </a:extLst>
</a:theme>
</file>

<file path=ppt/theme/theme2.xml><?xml version="1.0" encoding="utf-8"?>
<a:theme xmlns:a="http://schemas.openxmlformats.org/drawingml/2006/main" name="1_waterloo_powerpoint_template_16-9_widescreen">
  <a:themeElements>
    <a:clrScheme name="Waterloo2016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Custom 1">
      <a:majorFont>
        <a:latin typeface="Barlow Condensed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terloo_powerpoint_template_16-9_widescreen" id="{4809F9E8-56BF-8C4D-85E0-7353F442B736}" vid="{D553A0E6-7EAA-F242-A75B-21BFDE7A7B87}"/>
    </a:ext>
  </a:extLst>
</a:theme>
</file>

<file path=ppt/theme/theme3.xml><?xml version="1.0" encoding="utf-8"?>
<a:theme xmlns:a="http://schemas.openxmlformats.org/drawingml/2006/main" name="2_waterloo_powerpoint_template_16-9_widescreen">
  <a:themeElements>
    <a:clrScheme name="Waterloo2016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Custom 1">
      <a:majorFont>
        <a:latin typeface="Barlow Condensed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terloo_powerpoint_template_16-9_widescreen" id="{4809F9E8-56BF-8C4D-85E0-7353F442B736}" vid="{D553A0E6-7EAA-F242-A75B-21BFDE7A7B8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waterloo_powerpoint_template_16-9_widescreen</Template>
  <Application>Microsoft Office PowerPoint</Application>
  <PresentationFormat>Widescreen</PresentationFormat>
  <Slides>14</Slides>
  <Notes>2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waterloo_powerpoint_template_16-9_widescreen</vt:lpstr>
      <vt:lpstr>1_waterloo_powerpoint_template_16-9_widescreen</vt:lpstr>
      <vt:lpstr>2_waterloo_powerpoint_template_16-9_widescreen</vt:lpstr>
      <vt:lpstr>  ECE651:  MIDTERM PROJECT REVIEW</vt:lpstr>
      <vt:lpstr>PowerPoint Presentation</vt:lpstr>
      <vt:lpstr>PowerPoint Presentation</vt:lpstr>
      <vt:lpstr>TECHNOLOGY USED...</vt:lpstr>
      <vt:lpstr>DEVELOPMENT PRACTICES</vt:lpstr>
      <vt:lpstr>GITLAB ISSUE BOARD</vt:lpstr>
      <vt:lpstr>GITLAB ISSUE BOARD</vt:lpstr>
      <vt:lpstr>GITLAB TICKET</vt:lpstr>
      <vt:lpstr>GITLAB  MERGE REQUEST</vt:lpstr>
      <vt:lpstr>CODE STRUCTURE</vt:lpstr>
      <vt:lpstr>PIPELINE</vt:lpstr>
      <vt:lpstr>DOCUMENTATION SO FAR…</vt:lpstr>
      <vt:lpstr>WEBSITE DEMO</vt:lpstr>
      <vt:lpstr>LOGIN PAGE PHOTO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DESIKART ECE651: PROJECT MIDTERM REVIEW</dc:title>
  <dc:creator>Admin</dc:creator>
  <cp:revision>1</cp:revision>
  <dcterms:created xsi:type="dcterms:W3CDTF">2023-03-07T20:10:11Z</dcterms:created>
  <dcterms:modified xsi:type="dcterms:W3CDTF">2023-03-09T14:12:46Z</dcterms:modified>
</cp:coreProperties>
</file>